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6" r:id="rId23"/>
    <p:sldId id="278" r:id="rId24"/>
    <p:sldId id="280" r:id="rId25"/>
    <p:sldId id="281" r:id="rId26"/>
    <p:sldId id="279"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12192000" cy="6858000"/>
  <p:notesSz cx="7559675" cy="106918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2F93DB-B5DD-253E-F30D-AB19BF47F593}" v="7" dt="2025-06-24T17:38:11.9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38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ttoria Locatelli" userId="3d78422e84995335" providerId="LiveId" clId="{F3FC87D4-B408-4D57-8058-276EAD3D4141}"/>
    <pc:docChg chg="custSel modSld sldOrd">
      <pc:chgData name="Vittoria Locatelli" userId="3d78422e84995335" providerId="LiveId" clId="{F3FC87D4-B408-4D57-8058-276EAD3D4141}" dt="2025-06-01T10:08:27.349" v="220" actId="478"/>
      <pc:docMkLst>
        <pc:docMk/>
      </pc:docMkLst>
      <pc:sldChg chg="modSp mod">
        <pc:chgData name="Vittoria Locatelli" userId="3d78422e84995335" providerId="LiveId" clId="{F3FC87D4-B408-4D57-8058-276EAD3D4141}" dt="2025-06-01T09:43:48.439" v="4" actId="1076"/>
        <pc:sldMkLst>
          <pc:docMk/>
          <pc:sldMk cId="0" sldId="256"/>
        </pc:sldMkLst>
        <pc:spChg chg="mod">
          <ac:chgData name="Vittoria Locatelli" userId="3d78422e84995335" providerId="LiveId" clId="{F3FC87D4-B408-4D57-8058-276EAD3D4141}" dt="2025-06-01T09:43:30.153" v="1" actId="1076"/>
          <ac:spMkLst>
            <pc:docMk/>
            <pc:sldMk cId="0" sldId="256"/>
            <ac:spMk id="39" creationId="{00000000-0000-0000-0000-000000000000}"/>
          </ac:spMkLst>
        </pc:spChg>
        <pc:spChg chg="mod">
          <ac:chgData name="Vittoria Locatelli" userId="3d78422e84995335" providerId="LiveId" clId="{F3FC87D4-B408-4D57-8058-276EAD3D4141}" dt="2025-06-01T09:43:34.423" v="2" actId="1076"/>
          <ac:spMkLst>
            <pc:docMk/>
            <pc:sldMk cId="0" sldId="256"/>
            <ac:spMk id="40" creationId="{00000000-0000-0000-0000-000000000000}"/>
          </ac:spMkLst>
        </pc:spChg>
        <pc:spChg chg="mod">
          <ac:chgData name="Vittoria Locatelli" userId="3d78422e84995335" providerId="LiveId" clId="{F3FC87D4-B408-4D57-8058-276EAD3D4141}" dt="2025-06-01T09:43:48.439" v="4" actId="1076"/>
          <ac:spMkLst>
            <pc:docMk/>
            <pc:sldMk cId="0" sldId="256"/>
            <ac:spMk id="42" creationId="{00000000-0000-0000-0000-000000000000}"/>
          </ac:spMkLst>
        </pc:spChg>
      </pc:sldChg>
      <pc:sldChg chg="modSp mod">
        <pc:chgData name="Vittoria Locatelli" userId="3d78422e84995335" providerId="LiveId" clId="{F3FC87D4-B408-4D57-8058-276EAD3D4141}" dt="2025-06-01T09:44:35.399" v="9" actId="20577"/>
        <pc:sldMkLst>
          <pc:docMk/>
          <pc:sldMk cId="0" sldId="267"/>
        </pc:sldMkLst>
        <pc:spChg chg="mod">
          <ac:chgData name="Vittoria Locatelli" userId="3d78422e84995335" providerId="LiveId" clId="{F3FC87D4-B408-4D57-8058-276EAD3D4141}" dt="2025-06-01T09:44:35.399" v="9" actId="20577"/>
          <ac:spMkLst>
            <pc:docMk/>
            <pc:sldMk cId="0" sldId="267"/>
            <ac:spMk id="154" creationId="{00000000-0000-0000-0000-000000000000}"/>
          </ac:spMkLst>
        </pc:spChg>
      </pc:sldChg>
      <pc:sldChg chg="modSp mod">
        <pc:chgData name="Vittoria Locatelli" userId="3d78422e84995335" providerId="LiveId" clId="{F3FC87D4-B408-4D57-8058-276EAD3D4141}" dt="2025-06-01T09:45:48.453" v="56" actId="20577"/>
        <pc:sldMkLst>
          <pc:docMk/>
          <pc:sldMk cId="0" sldId="269"/>
        </pc:sldMkLst>
        <pc:spChg chg="mod">
          <ac:chgData name="Vittoria Locatelli" userId="3d78422e84995335" providerId="LiveId" clId="{F3FC87D4-B408-4D57-8058-276EAD3D4141}" dt="2025-06-01T09:45:48.453" v="56" actId="20577"/>
          <ac:spMkLst>
            <pc:docMk/>
            <pc:sldMk cId="0" sldId="269"/>
            <ac:spMk id="159" creationId="{00000000-0000-0000-0000-000000000000}"/>
          </ac:spMkLst>
        </pc:spChg>
      </pc:sldChg>
      <pc:sldChg chg="modSp mod">
        <pc:chgData name="Vittoria Locatelli" userId="3d78422e84995335" providerId="LiveId" clId="{F3FC87D4-B408-4D57-8058-276EAD3D4141}" dt="2025-06-01T09:46:32.601" v="69" actId="20577"/>
        <pc:sldMkLst>
          <pc:docMk/>
          <pc:sldMk cId="0" sldId="272"/>
        </pc:sldMkLst>
        <pc:spChg chg="mod">
          <ac:chgData name="Vittoria Locatelli" userId="3d78422e84995335" providerId="LiveId" clId="{F3FC87D4-B408-4D57-8058-276EAD3D4141}" dt="2025-06-01T09:46:32.601" v="69" actId="20577"/>
          <ac:spMkLst>
            <pc:docMk/>
            <pc:sldMk cId="0" sldId="272"/>
            <ac:spMk id="169" creationId="{00000000-0000-0000-0000-000000000000}"/>
          </ac:spMkLst>
        </pc:spChg>
      </pc:sldChg>
      <pc:sldChg chg="delSp modSp mod">
        <pc:chgData name="Vittoria Locatelli" userId="3d78422e84995335" providerId="LiveId" clId="{F3FC87D4-B408-4D57-8058-276EAD3D4141}" dt="2025-06-01T09:48:42.547" v="107" actId="1076"/>
        <pc:sldMkLst>
          <pc:docMk/>
          <pc:sldMk cId="0" sldId="274"/>
        </pc:sldMkLst>
        <pc:spChg chg="mod">
          <ac:chgData name="Vittoria Locatelli" userId="3d78422e84995335" providerId="LiveId" clId="{F3FC87D4-B408-4D57-8058-276EAD3D4141}" dt="2025-06-01T09:48:42.547" v="107" actId="1076"/>
          <ac:spMkLst>
            <pc:docMk/>
            <pc:sldMk cId="0" sldId="274"/>
            <ac:spMk id="174" creationId="{00000000-0000-0000-0000-000000000000}"/>
          </ac:spMkLst>
        </pc:spChg>
        <pc:spChg chg="mod">
          <ac:chgData name="Vittoria Locatelli" userId="3d78422e84995335" providerId="LiveId" clId="{F3FC87D4-B408-4D57-8058-276EAD3D4141}" dt="2025-06-01T09:48:35.550" v="105" actId="20577"/>
          <ac:spMkLst>
            <pc:docMk/>
            <pc:sldMk cId="0" sldId="274"/>
            <ac:spMk id="177" creationId="{00000000-0000-0000-0000-000000000000}"/>
          </ac:spMkLst>
        </pc:spChg>
        <pc:spChg chg="del">
          <ac:chgData name="Vittoria Locatelli" userId="3d78422e84995335" providerId="LiveId" clId="{F3FC87D4-B408-4D57-8058-276EAD3D4141}" dt="2025-06-01T09:48:40.682" v="106" actId="478"/>
          <ac:spMkLst>
            <pc:docMk/>
            <pc:sldMk cId="0" sldId="274"/>
            <ac:spMk id="178" creationId="{00000000-0000-0000-0000-000000000000}"/>
          </ac:spMkLst>
        </pc:spChg>
      </pc:sldChg>
      <pc:sldChg chg="modSp mod ord">
        <pc:chgData name="Vittoria Locatelli" userId="3d78422e84995335" providerId="LiveId" clId="{F3FC87D4-B408-4D57-8058-276EAD3D4141}" dt="2025-06-01T09:59:29.194" v="124"/>
        <pc:sldMkLst>
          <pc:docMk/>
          <pc:sldMk cId="0" sldId="276"/>
        </pc:sldMkLst>
        <pc:spChg chg="mod">
          <ac:chgData name="Vittoria Locatelli" userId="3d78422e84995335" providerId="LiveId" clId="{F3FC87D4-B408-4D57-8058-276EAD3D4141}" dt="2025-06-01T09:50:11.122" v="120" actId="114"/>
          <ac:spMkLst>
            <pc:docMk/>
            <pc:sldMk cId="0" sldId="276"/>
            <ac:spMk id="186" creationId="{00000000-0000-0000-0000-000000000000}"/>
          </ac:spMkLst>
        </pc:spChg>
        <pc:spChg chg="mod">
          <ac:chgData name="Vittoria Locatelli" userId="3d78422e84995335" providerId="LiveId" clId="{F3FC87D4-B408-4D57-8058-276EAD3D4141}" dt="2025-06-01T09:50:26.275" v="122" actId="114"/>
          <ac:spMkLst>
            <pc:docMk/>
            <pc:sldMk cId="0" sldId="276"/>
            <ac:spMk id="187" creationId="{00000000-0000-0000-0000-000000000000}"/>
          </ac:spMkLst>
        </pc:spChg>
      </pc:sldChg>
      <pc:sldChg chg="modSp mod ord">
        <pc:chgData name="Vittoria Locatelli" userId="3d78422e84995335" providerId="LiveId" clId="{F3FC87D4-B408-4D57-8058-276EAD3D4141}" dt="2025-06-01T10:00:54.265" v="141" actId="20577"/>
        <pc:sldMkLst>
          <pc:docMk/>
          <pc:sldMk cId="0" sldId="279"/>
        </pc:sldMkLst>
        <pc:spChg chg="mod">
          <ac:chgData name="Vittoria Locatelli" userId="3d78422e84995335" providerId="LiveId" clId="{F3FC87D4-B408-4D57-8058-276EAD3D4141}" dt="2025-06-01T10:00:54.265" v="141" actId="20577"/>
          <ac:spMkLst>
            <pc:docMk/>
            <pc:sldMk cId="0" sldId="279"/>
            <ac:spMk id="199" creationId="{00000000-0000-0000-0000-000000000000}"/>
          </ac:spMkLst>
        </pc:spChg>
      </pc:sldChg>
      <pc:sldChg chg="modSp mod">
        <pc:chgData name="Vittoria Locatelli" userId="3d78422e84995335" providerId="LiveId" clId="{F3FC87D4-B408-4D57-8058-276EAD3D4141}" dt="2025-06-01T10:03:03.050" v="144" actId="20577"/>
        <pc:sldMkLst>
          <pc:docMk/>
          <pc:sldMk cId="0" sldId="284"/>
        </pc:sldMkLst>
        <pc:spChg chg="mod">
          <ac:chgData name="Vittoria Locatelli" userId="3d78422e84995335" providerId="LiveId" clId="{F3FC87D4-B408-4D57-8058-276EAD3D4141}" dt="2025-06-01T10:02:52.157" v="143" actId="20577"/>
          <ac:spMkLst>
            <pc:docMk/>
            <pc:sldMk cId="0" sldId="284"/>
            <ac:spMk id="219" creationId="{00000000-0000-0000-0000-000000000000}"/>
          </ac:spMkLst>
        </pc:spChg>
        <pc:spChg chg="mod">
          <ac:chgData name="Vittoria Locatelli" userId="3d78422e84995335" providerId="LiveId" clId="{F3FC87D4-B408-4D57-8058-276EAD3D4141}" dt="2025-06-01T10:03:03.050" v="144" actId="20577"/>
          <ac:spMkLst>
            <pc:docMk/>
            <pc:sldMk cId="0" sldId="284"/>
            <ac:spMk id="222" creationId="{00000000-0000-0000-0000-000000000000}"/>
          </ac:spMkLst>
        </pc:spChg>
      </pc:sldChg>
      <pc:sldChg chg="modSp mod">
        <pc:chgData name="Vittoria Locatelli" userId="3d78422e84995335" providerId="LiveId" clId="{F3FC87D4-B408-4D57-8058-276EAD3D4141}" dt="2025-06-01T10:03:50.495" v="152" actId="20577"/>
        <pc:sldMkLst>
          <pc:docMk/>
          <pc:sldMk cId="0" sldId="285"/>
        </pc:sldMkLst>
        <pc:spChg chg="mod">
          <ac:chgData name="Vittoria Locatelli" userId="3d78422e84995335" providerId="LiveId" clId="{F3FC87D4-B408-4D57-8058-276EAD3D4141}" dt="2025-06-01T10:03:40.297" v="151" actId="1076"/>
          <ac:spMkLst>
            <pc:docMk/>
            <pc:sldMk cId="0" sldId="285"/>
            <ac:spMk id="225" creationId="{00000000-0000-0000-0000-000000000000}"/>
          </ac:spMkLst>
        </pc:spChg>
        <pc:spChg chg="mod">
          <ac:chgData name="Vittoria Locatelli" userId="3d78422e84995335" providerId="LiveId" clId="{F3FC87D4-B408-4D57-8058-276EAD3D4141}" dt="2025-06-01T10:03:50.495" v="152" actId="20577"/>
          <ac:spMkLst>
            <pc:docMk/>
            <pc:sldMk cId="0" sldId="285"/>
            <ac:spMk id="226" creationId="{00000000-0000-0000-0000-000000000000}"/>
          </ac:spMkLst>
        </pc:spChg>
      </pc:sldChg>
      <pc:sldChg chg="modSp mod">
        <pc:chgData name="Vittoria Locatelli" userId="3d78422e84995335" providerId="LiveId" clId="{F3FC87D4-B408-4D57-8058-276EAD3D4141}" dt="2025-06-01T10:05:37.550" v="162" actId="114"/>
        <pc:sldMkLst>
          <pc:docMk/>
          <pc:sldMk cId="0" sldId="287"/>
        </pc:sldMkLst>
        <pc:spChg chg="mod">
          <ac:chgData name="Vittoria Locatelli" userId="3d78422e84995335" providerId="LiveId" clId="{F3FC87D4-B408-4D57-8058-276EAD3D4141}" dt="2025-06-01T10:05:37.550" v="162" actId="114"/>
          <ac:spMkLst>
            <pc:docMk/>
            <pc:sldMk cId="0" sldId="287"/>
            <ac:spMk id="234" creationId="{00000000-0000-0000-0000-000000000000}"/>
          </ac:spMkLst>
        </pc:spChg>
      </pc:sldChg>
      <pc:sldChg chg="modSp">
        <pc:chgData name="Vittoria Locatelli" userId="3d78422e84995335" providerId="LiveId" clId="{F3FC87D4-B408-4D57-8058-276EAD3D4141}" dt="2025-06-01T10:07:40.521" v="216"/>
        <pc:sldMkLst>
          <pc:docMk/>
          <pc:sldMk cId="0" sldId="288"/>
        </pc:sldMkLst>
        <pc:spChg chg="mod">
          <ac:chgData name="Vittoria Locatelli" userId="3d78422e84995335" providerId="LiveId" clId="{F3FC87D4-B408-4D57-8058-276EAD3D4141}" dt="2025-06-01T10:07:40.521" v="216"/>
          <ac:spMkLst>
            <pc:docMk/>
            <pc:sldMk cId="0" sldId="288"/>
            <ac:spMk id="236" creationId="{00000000-0000-0000-0000-000000000000}"/>
          </ac:spMkLst>
        </pc:spChg>
      </pc:sldChg>
      <pc:sldChg chg="delSp modSp mod">
        <pc:chgData name="Vittoria Locatelli" userId="3d78422e84995335" providerId="LiveId" clId="{F3FC87D4-B408-4D57-8058-276EAD3D4141}" dt="2025-06-01T10:08:27.349" v="220" actId="478"/>
        <pc:sldMkLst>
          <pc:docMk/>
          <pc:sldMk cId="0" sldId="293"/>
        </pc:sldMkLst>
        <pc:spChg chg="del mod">
          <ac:chgData name="Vittoria Locatelli" userId="3d78422e84995335" providerId="LiveId" clId="{F3FC87D4-B408-4D57-8058-276EAD3D4141}" dt="2025-06-01T10:08:27.349" v="220" actId="478"/>
          <ac:spMkLst>
            <pc:docMk/>
            <pc:sldMk cId="0" sldId="293"/>
            <ac:spMk id="251" creationId="{00000000-0000-0000-0000-000000000000}"/>
          </ac:spMkLst>
        </pc:spChg>
        <pc:spChg chg="mod modCrop">
          <ac:chgData name="Vittoria Locatelli" userId="3d78422e84995335" providerId="LiveId" clId="{F3FC87D4-B408-4D57-8058-276EAD3D4141}" dt="2025-06-01T10:08:09.107" v="217" actId="732"/>
          <ac:spMkLst>
            <pc:docMk/>
            <pc:sldMk cId="0" sldId="293"/>
            <ac:spMk id="252" creationId="{00000000-0000-0000-0000-000000000000}"/>
          </ac:spMkLst>
        </pc:spChg>
      </pc:sldChg>
    </pc:docChg>
  </pc:docChgLst>
  <pc:docChgLst>
    <pc:chgData name="Vittoria Locatelli" userId="3d78422e84995335" providerId="Windows Live" clId="Web-{7E2F93DB-B5DD-253E-F30D-AB19BF47F593}"/>
    <pc:docChg chg="modSld">
      <pc:chgData name="Vittoria Locatelli" userId="3d78422e84995335" providerId="Windows Live" clId="Web-{7E2F93DB-B5DD-253E-F30D-AB19BF47F593}" dt="2025-06-24T17:38:11.994" v="4" actId="1076"/>
      <pc:docMkLst>
        <pc:docMk/>
      </pc:docMkLst>
      <pc:sldChg chg="modSp">
        <pc:chgData name="Vittoria Locatelli" userId="3d78422e84995335" providerId="Windows Live" clId="Web-{7E2F93DB-B5DD-253E-F30D-AB19BF47F593}" dt="2025-06-24T17:38:11.994" v="4" actId="1076"/>
        <pc:sldMkLst>
          <pc:docMk/>
          <pc:sldMk cId="0" sldId="256"/>
        </pc:sldMkLst>
        <pc:spChg chg="mod">
          <ac:chgData name="Vittoria Locatelli" userId="3d78422e84995335" providerId="Windows Live" clId="Web-{7E2F93DB-B5DD-253E-F30D-AB19BF47F593}" dt="2025-06-24T17:38:11.994" v="4" actId="1076"/>
          <ac:spMkLst>
            <pc:docMk/>
            <pc:sldMk cId="0" sldId="256"/>
            <ac:spMk id="41" creationId="{00000000-0000-0000-0000-000000000000}"/>
          </ac:spMkLst>
        </pc:spChg>
      </pc:sldChg>
    </pc:docChg>
  </pc:docChgLst>
  <pc:docChgLst>
    <pc:chgData name="Vittoria Locatelli" userId="3d78422e84995335" providerId="Windows Live" clId="Web-{D27070EC-F578-DE7B-6F20-E64277EF30CA}"/>
    <pc:docChg chg="modSld sldOrd">
      <pc:chgData name="Vittoria Locatelli" userId="3d78422e84995335" providerId="Windows Live" clId="Web-{D27070EC-F578-DE7B-6F20-E64277EF30CA}" dt="2025-06-02T13:53:38.497" v="43"/>
      <pc:docMkLst>
        <pc:docMk/>
      </pc:docMkLst>
      <pc:sldChg chg="modSp">
        <pc:chgData name="Vittoria Locatelli" userId="3d78422e84995335" providerId="Windows Live" clId="Web-{D27070EC-F578-DE7B-6F20-E64277EF30CA}" dt="2025-06-02T13:48:01.205" v="2" actId="1076"/>
        <pc:sldMkLst>
          <pc:docMk/>
          <pc:sldMk cId="0" sldId="256"/>
        </pc:sldMkLst>
        <pc:spChg chg="mod">
          <ac:chgData name="Vittoria Locatelli" userId="3d78422e84995335" providerId="Windows Live" clId="Web-{D27070EC-F578-DE7B-6F20-E64277EF30CA}" dt="2025-06-02T13:47:55.689" v="1" actId="1076"/>
          <ac:spMkLst>
            <pc:docMk/>
            <pc:sldMk cId="0" sldId="256"/>
            <ac:spMk id="39" creationId="{00000000-0000-0000-0000-000000000000}"/>
          </ac:spMkLst>
        </pc:spChg>
        <pc:spChg chg="mod">
          <ac:chgData name="Vittoria Locatelli" userId="3d78422e84995335" providerId="Windows Live" clId="Web-{D27070EC-F578-DE7B-6F20-E64277EF30CA}" dt="2025-06-02T13:47:53.595" v="0" actId="1076"/>
          <ac:spMkLst>
            <pc:docMk/>
            <pc:sldMk cId="0" sldId="256"/>
            <ac:spMk id="40" creationId="{00000000-0000-0000-0000-000000000000}"/>
          </ac:spMkLst>
        </pc:spChg>
        <pc:spChg chg="mod">
          <ac:chgData name="Vittoria Locatelli" userId="3d78422e84995335" providerId="Windows Live" clId="Web-{D27070EC-F578-DE7B-6F20-E64277EF30CA}" dt="2025-06-02T13:48:01.205" v="2" actId="1076"/>
          <ac:spMkLst>
            <pc:docMk/>
            <pc:sldMk cId="0" sldId="256"/>
            <ac:spMk id="42" creationId="{00000000-0000-0000-0000-000000000000}"/>
          </ac:spMkLst>
        </pc:spChg>
      </pc:sldChg>
      <pc:sldChg chg="addSp delSp modSp mod setBg">
        <pc:chgData name="Vittoria Locatelli" userId="3d78422e84995335" providerId="Windows Live" clId="Web-{D27070EC-F578-DE7B-6F20-E64277EF30CA}" dt="2025-06-02T13:49:41.572" v="32"/>
        <pc:sldMkLst>
          <pc:docMk/>
          <pc:sldMk cId="0" sldId="259"/>
        </pc:sldMkLst>
        <pc:spChg chg="add">
          <ac:chgData name="Vittoria Locatelli" userId="3d78422e84995335" providerId="Windows Live" clId="Web-{D27070EC-F578-DE7B-6F20-E64277EF30CA}" dt="2025-06-02T13:49:41.572" v="32"/>
          <ac:spMkLst>
            <pc:docMk/>
            <pc:sldMk cId="0" sldId="259"/>
            <ac:spMk id="7" creationId="{42A4FC2C-047E-45A5-965D-8E1E3BF09BC6}"/>
          </ac:spMkLst>
        </pc:spChg>
        <pc:spChg chg="del">
          <ac:chgData name="Vittoria Locatelli" userId="3d78422e84995335" providerId="Windows Live" clId="Web-{D27070EC-F578-DE7B-6F20-E64277EF30CA}" dt="2025-06-02T13:49:28.227" v="17"/>
          <ac:spMkLst>
            <pc:docMk/>
            <pc:sldMk cId="0" sldId="259"/>
            <ac:spMk id="91" creationId="{00000000-0000-0000-0000-000000000000}"/>
          </ac:spMkLst>
        </pc:spChg>
        <pc:spChg chg="del">
          <ac:chgData name="Vittoria Locatelli" userId="3d78422e84995335" providerId="Windows Live" clId="Web-{D27070EC-F578-DE7B-6F20-E64277EF30CA}" dt="2025-06-02T13:49:28.227" v="16"/>
          <ac:spMkLst>
            <pc:docMk/>
            <pc:sldMk cId="0" sldId="259"/>
            <ac:spMk id="92" creationId="{00000000-0000-0000-0000-000000000000}"/>
          </ac:spMkLst>
        </pc:spChg>
        <pc:spChg chg="del">
          <ac:chgData name="Vittoria Locatelli" userId="3d78422e84995335" providerId="Windows Live" clId="Web-{D27070EC-F578-DE7B-6F20-E64277EF30CA}" dt="2025-06-02T13:49:28.227" v="15"/>
          <ac:spMkLst>
            <pc:docMk/>
            <pc:sldMk cId="0" sldId="259"/>
            <ac:spMk id="93" creationId="{00000000-0000-0000-0000-000000000000}"/>
          </ac:spMkLst>
        </pc:spChg>
        <pc:spChg chg="del">
          <ac:chgData name="Vittoria Locatelli" userId="3d78422e84995335" providerId="Windows Live" clId="Web-{D27070EC-F578-DE7B-6F20-E64277EF30CA}" dt="2025-06-02T13:49:28.227" v="14"/>
          <ac:spMkLst>
            <pc:docMk/>
            <pc:sldMk cId="0" sldId="259"/>
            <ac:spMk id="94" creationId="{00000000-0000-0000-0000-000000000000}"/>
          </ac:spMkLst>
        </pc:spChg>
        <pc:spChg chg="del">
          <ac:chgData name="Vittoria Locatelli" userId="3d78422e84995335" providerId="Windows Live" clId="Web-{D27070EC-F578-DE7B-6F20-E64277EF30CA}" dt="2025-06-02T13:49:28.227" v="13"/>
          <ac:spMkLst>
            <pc:docMk/>
            <pc:sldMk cId="0" sldId="259"/>
            <ac:spMk id="95" creationId="{00000000-0000-0000-0000-000000000000}"/>
          </ac:spMkLst>
        </pc:spChg>
        <pc:spChg chg="del">
          <ac:chgData name="Vittoria Locatelli" userId="3d78422e84995335" providerId="Windows Live" clId="Web-{D27070EC-F578-DE7B-6F20-E64277EF30CA}" dt="2025-06-02T13:49:28.227" v="12"/>
          <ac:spMkLst>
            <pc:docMk/>
            <pc:sldMk cId="0" sldId="259"/>
            <ac:spMk id="96" creationId="{00000000-0000-0000-0000-000000000000}"/>
          </ac:spMkLst>
        </pc:spChg>
        <pc:spChg chg="del">
          <ac:chgData name="Vittoria Locatelli" userId="3d78422e84995335" providerId="Windows Live" clId="Web-{D27070EC-F578-DE7B-6F20-E64277EF30CA}" dt="2025-06-02T13:49:28.227" v="11"/>
          <ac:spMkLst>
            <pc:docMk/>
            <pc:sldMk cId="0" sldId="259"/>
            <ac:spMk id="97" creationId="{00000000-0000-0000-0000-000000000000}"/>
          </ac:spMkLst>
        </pc:spChg>
        <pc:spChg chg="del">
          <ac:chgData name="Vittoria Locatelli" userId="3d78422e84995335" providerId="Windows Live" clId="Web-{D27070EC-F578-DE7B-6F20-E64277EF30CA}" dt="2025-06-02T13:49:28.227" v="10"/>
          <ac:spMkLst>
            <pc:docMk/>
            <pc:sldMk cId="0" sldId="259"/>
            <ac:spMk id="98" creationId="{00000000-0000-0000-0000-000000000000}"/>
          </ac:spMkLst>
        </pc:spChg>
        <pc:spChg chg="del">
          <ac:chgData name="Vittoria Locatelli" userId="3d78422e84995335" providerId="Windows Live" clId="Web-{D27070EC-F578-DE7B-6F20-E64277EF30CA}" dt="2025-06-02T13:49:28.227" v="9"/>
          <ac:spMkLst>
            <pc:docMk/>
            <pc:sldMk cId="0" sldId="259"/>
            <ac:spMk id="99" creationId="{00000000-0000-0000-0000-000000000000}"/>
          </ac:spMkLst>
        </pc:spChg>
        <pc:spChg chg="del">
          <ac:chgData name="Vittoria Locatelli" userId="3d78422e84995335" providerId="Windows Live" clId="Web-{D27070EC-F578-DE7B-6F20-E64277EF30CA}" dt="2025-06-02T13:49:28.227" v="8"/>
          <ac:spMkLst>
            <pc:docMk/>
            <pc:sldMk cId="0" sldId="259"/>
            <ac:spMk id="100" creationId="{00000000-0000-0000-0000-000000000000}"/>
          </ac:spMkLst>
        </pc:spChg>
        <pc:spChg chg="del">
          <ac:chgData name="Vittoria Locatelli" userId="3d78422e84995335" providerId="Windows Live" clId="Web-{D27070EC-F578-DE7B-6F20-E64277EF30CA}" dt="2025-06-02T13:49:28.227" v="7"/>
          <ac:spMkLst>
            <pc:docMk/>
            <pc:sldMk cId="0" sldId="259"/>
            <ac:spMk id="101" creationId="{00000000-0000-0000-0000-000000000000}"/>
          </ac:spMkLst>
        </pc:spChg>
        <pc:spChg chg="del">
          <ac:chgData name="Vittoria Locatelli" userId="3d78422e84995335" providerId="Windows Live" clId="Web-{D27070EC-F578-DE7B-6F20-E64277EF30CA}" dt="2025-06-02T13:49:28.227" v="6"/>
          <ac:spMkLst>
            <pc:docMk/>
            <pc:sldMk cId="0" sldId="259"/>
            <ac:spMk id="102" creationId="{00000000-0000-0000-0000-000000000000}"/>
          </ac:spMkLst>
        </pc:spChg>
        <pc:spChg chg="del">
          <ac:chgData name="Vittoria Locatelli" userId="3d78422e84995335" providerId="Windows Live" clId="Web-{D27070EC-F578-DE7B-6F20-E64277EF30CA}" dt="2025-06-02T13:49:28.227" v="5"/>
          <ac:spMkLst>
            <pc:docMk/>
            <pc:sldMk cId="0" sldId="259"/>
            <ac:spMk id="103" creationId="{00000000-0000-0000-0000-000000000000}"/>
          </ac:spMkLst>
        </pc:spChg>
        <pc:spChg chg="del">
          <ac:chgData name="Vittoria Locatelli" userId="3d78422e84995335" providerId="Windows Live" clId="Web-{D27070EC-F578-DE7B-6F20-E64277EF30CA}" dt="2025-06-02T13:49:28.227" v="4"/>
          <ac:spMkLst>
            <pc:docMk/>
            <pc:sldMk cId="0" sldId="259"/>
            <ac:spMk id="104" creationId="{00000000-0000-0000-0000-000000000000}"/>
          </ac:spMkLst>
        </pc:spChg>
        <pc:spChg chg="del">
          <ac:chgData name="Vittoria Locatelli" userId="3d78422e84995335" providerId="Windows Live" clId="Web-{D27070EC-F578-DE7B-6F20-E64277EF30CA}" dt="2025-06-02T13:49:28.212" v="3"/>
          <ac:spMkLst>
            <pc:docMk/>
            <pc:sldMk cId="0" sldId="259"/>
            <ac:spMk id="105" creationId="{00000000-0000-0000-0000-000000000000}"/>
          </ac:spMkLst>
        </pc:spChg>
        <pc:grpChg chg="del">
          <ac:chgData name="Vittoria Locatelli" userId="3d78422e84995335" providerId="Windows Live" clId="Web-{D27070EC-F578-DE7B-6F20-E64277EF30CA}" dt="2025-06-02T13:49:28.227" v="30"/>
          <ac:grpSpMkLst>
            <pc:docMk/>
            <pc:sldMk cId="0" sldId="259"/>
            <ac:grpSpMk id="52" creationId="{00000000-0000-0000-0000-000000000000}"/>
          </ac:grpSpMkLst>
        </pc:grpChg>
        <pc:grpChg chg="del">
          <ac:chgData name="Vittoria Locatelli" userId="3d78422e84995335" providerId="Windows Live" clId="Web-{D27070EC-F578-DE7B-6F20-E64277EF30CA}" dt="2025-06-02T13:49:28.227" v="29"/>
          <ac:grpSpMkLst>
            <pc:docMk/>
            <pc:sldMk cId="0" sldId="259"/>
            <ac:grpSpMk id="55" creationId="{00000000-0000-0000-0000-000000000000}"/>
          </ac:grpSpMkLst>
        </pc:grpChg>
        <pc:grpChg chg="del">
          <ac:chgData name="Vittoria Locatelli" userId="3d78422e84995335" providerId="Windows Live" clId="Web-{D27070EC-F578-DE7B-6F20-E64277EF30CA}" dt="2025-06-02T13:49:28.227" v="28"/>
          <ac:grpSpMkLst>
            <pc:docMk/>
            <pc:sldMk cId="0" sldId="259"/>
            <ac:grpSpMk id="58" creationId="{00000000-0000-0000-0000-000000000000}"/>
          </ac:grpSpMkLst>
        </pc:grpChg>
        <pc:grpChg chg="del">
          <ac:chgData name="Vittoria Locatelli" userId="3d78422e84995335" providerId="Windows Live" clId="Web-{D27070EC-F578-DE7B-6F20-E64277EF30CA}" dt="2025-06-02T13:49:28.227" v="27"/>
          <ac:grpSpMkLst>
            <pc:docMk/>
            <pc:sldMk cId="0" sldId="259"/>
            <ac:grpSpMk id="61" creationId="{00000000-0000-0000-0000-000000000000}"/>
          </ac:grpSpMkLst>
        </pc:grpChg>
        <pc:grpChg chg="del">
          <ac:chgData name="Vittoria Locatelli" userId="3d78422e84995335" providerId="Windows Live" clId="Web-{D27070EC-F578-DE7B-6F20-E64277EF30CA}" dt="2025-06-02T13:49:28.227" v="26"/>
          <ac:grpSpMkLst>
            <pc:docMk/>
            <pc:sldMk cId="0" sldId="259"/>
            <ac:grpSpMk id="64" creationId="{00000000-0000-0000-0000-000000000000}"/>
          </ac:grpSpMkLst>
        </pc:grpChg>
        <pc:grpChg chg="del">
          <ac:chgData name="Vittoria Locatelli" userId="3d78422e84995335" providerId="Windows Live" clId="Web-{D27070EC-F578-DE7B-6F20-E64277EF30CA}" dt="2025-06-02T13:49:28.227" v="25"/>
          <ac:grpSpMkLst>
            <pc:docMk/>
            <pc:sldMk cId="0" sldId="259"/>
            <ac:grpSpMk id="67" creationId="{00000000-0000-0000-0000-000000000000}"/>
          </ac:grpSpMkLst>
        </pc:grpChg>
        <pc:grpChg chg="del">
          <ac:chgData name="Vittoria Locatelli" userId="3d78422e84995335" providerId="Windows Live" clId="Web-{D27070EC-F578-DE7B-6F20-E64277EF30CA}" dt="2025-06-02T13:49:28.227" v="24"/>
          <ac:grpSpMkLst>
            <pc:docMk/>
            <pc:sldMk cId="0" sldId="259"/>
            <ac:grpSpMk id="70" creationId="{00000000-0000-0000-0000-000000000000}"/>
          </ac:grpSpMkLst>
        </pc:grpChg>
        <pc:grpChg chg="del">
          <ac:chgData name="Vittoria Locatelli" userId="3d78422e84995335" providerId="Windows Live" clId="Web-{D27070EC-F578-DE7B-6F20-E64277EF30CA}" dt="2025-06-02T13:49:28.227" v="23"/>
          <ac:grpSpMkLst>
            <pc:docMk/>
            <pc:sldMk cId="0" sldId="259"/>
            <ac:grpSpMk id="73" creationId="{00000000-0000-0000-0000-000000000000}"/>
          </ac:grpSpMkLst>
        </pc:grpChg>
        <pc:grpChg chg="del">
          <ac:chgData name="Vittoria Locatelli" userId="3d78422e84995335" providerId="Windows Live" clId="Web-{D27070EC-F578-DE7B-6F20-E64277EF30CA}" dt="2025-06-02T13:49:28.227" v="22"/>
          <ac:grpSpMkLst>
            <pc:docMk/>
            <pc:sldMk cId="0" sldId="259"/>
            <ac:grpSpMk id="76" creationId="{00000000-0000-0000-0000-000000000000}"/>
          </ac:grpSpMkLst>
        </pc:grpChg>
        <pc:grpChg chg="del">
          <ac:chgData name="Vittoria Locatelli" userId="3d78422e84995335" providerId="Windows Live" clId="Web-{D27070EC-F578-DE7B-6F20-E64277EF30CA}" dt="2025-06-02T13:49:28.227" v="21"/>
          <ac:grpSpMkLst>
            <pc:docMk/>
            <pc:sldMk cId="0" sldId="259"/>
            <ac:grpSpMk id="79" creationId="{00000000-0000-0000-0000-000000000000}"/>
          </ac:grpSpMkLst>
        </pc:grpChg>
        <pc:grpChg chg="del">
          <ac:chgData name="Vittoria Locatelli" userId="3d78422e84995335" providerId="Windows Live" clId="Web-{D27070EC-F578-DE7B-6F20-E64277EF30CA}" dt="2025-06-02T13:49:28.227" v="20"/>
          <ac:grpSpMkLst>
            <pc:docMk/>
            <pc:sldMk cId="0" sldId="259"/>
            <ac:grpSpMk id="82" creationId="{00000000-0000-0000-0000-000000000000}"/>
          </ac:grpSpMkLst>
        </pc:grpChg>
        <pc:grpChg chg="del">
          <ac:chgData name="Vittoria Locatelli" userId="3d78422e84995335" providerId="Windows Live" clId="Web-{D27070EC-F578-DE7B-6F20-E64277EF30CA}" dt="2025-06-02T13:49:28.227" v="19"/>
          <ac:grpSpMkLst>
            <pc:docMk/>
            <pc:sldMk cId="0" sldId="259"/>
            <ac:grpSpMk id="85" creationId="{00000000-0000-0000-0000-000000000000}"/>
          </ac:grpSpMkLst>
        </pc:grpChg>
        <pc:grpChg chg="del">
          <ac:chgData name="Vittoria Locatelli" userId="3d78422e84995335" providerId="Windows Live" clId="Web-{D27070EC-F578-DE7B-6F20-E64277EF30CA}" dt="2025-06-02T13:49:28.227" v="18"/>
          <ac:grpSpMkLst>
            <pc:docMk/>
            <pc:sldMk cId="0" sldId="259"/>
            <ac:grpSpMk id="88" creationId="{00000000-0000-0000-0000-000000000000}"/>
          </ac:grpSpMkLst>
        </pc:grpChg>
        <pc:picChg chg="add mod">
          <ac:chgData name="Vittoria Locatelli" userId="3d78422e84995335" providerId="Windows Live" clId="Web-{D27070EC-F578-DE7B-6F20-E64277EF30CA}" dt="2025-06-02T13:49:41.572" v="32"/>
          <ac:picMkLst>
            <pc:docMk/>
            <pc:sldMk cId="0" sldId="259"/>
            <ac:picMk id="2" creationId="{71077204-BF29-0154-D87F-EEAEFAE5DB4D}"/>
          </ac:picMkLst>
        </pc:picChg>
      </pc:sldChg>
      <pc:sldChg chg="modSp">
        <pc:chgData name="Vittoria Locatelli" userId="3d78422e84995335" providerId="Windows Live" clId="Web-{D27070EC-F578-DE7B-6F20-E64277EF30CA}" dt="2025-06-02T13:51:06.391" v="34" actId="20577"/>
        <pc:sldMkLst>
          <pc:docMk/>
          <pc:sldMk cId="0" sldId="268"/>
        </pc:sldMkLst>
        <pc:spChg chg="mod">
          <ac:chgData name="Vittoria Locatelli" userId="3d78422e84995335" providerId="Windows Live" clId="Web-{D27070EC-F578-DE7B-6F20-E64277EF30CA}" dt="2025-06-02T13:51:06.391" v="34" actId="20577"/>
          <ac:spMkLst>
            <pc:docMk/>
            <pc:sldMk cId="0" sldId="268"/>
            <ac:spMk id="156" creationId="{00000000-0000-0000-0000-000000000000}"/>
          </ac:spMkLst>
        </pc:spChg>
      </pc:sldChg>
      <pc:sldChg chg="modSp">
        <pc:chgData name="Vittoria Locatelli" userId="3d78422e84995335" providerId="Windows Live" clId="Web-{D27070EC-F578-DE7B-6F20-E64277EF30CA}" dt="2025-06-02T13:52:27.226" v="40" actId="20577"/>
        <pc:sldMkLst>
          <pc:docMk/>
          <pc:sldMk cId="0" sldId="275"/>
        </pc:sldMkLst>
        <pc:spChg chg="mod">
          <ac:chgData name="Vittoria Locatelli" userId="3d78422e84995335" providerId="Windows Live" clId="Web-{D27070EC-F578-DE7B-6F20-E64277EF30CA}" dt="2025-06-02T13:52:27.226" v="40" actId="20577"/>
          <ac:spMkLst>
            <pc:docMk/>
            <pc:sldMk cId="0" sldId="275"/>
            <ac:spMk id="181" creationId="{00000000-0000-0000-0000-000000000000}"/>
          </ac:spMkLst>
        </pc:spChg>
      </pc:sldChg>
      <pc:sldChg chg="ord">
        <pc:chgData name="Vittoria Locatelli" userId="3d78422e84995335" providerId="Windows Live" clId="Web-{D27070EC-F578-DE7B-6F20-E64277EF30CA}" dt="2025-06-02T13:53:38.497" v="43"/>
        <pc:sldMkLst>
          <pc:docMk/>
          <pc:sldMk cId="0" sldId="27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it-IT"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it-IT"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it-IT"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it-IT"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it-IT"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it-IT"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it-IT"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it-IT"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it-IT"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it-IT"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it-IT"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it-IT"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it-IT"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it-IT"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it-IT"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it-IT"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it-IT"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63.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4.png"/><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2"/>
          <p:cNvSpPr/>
          <p:nvPr/>
        </p:nvSpPr>
        <p:spPr>
          <a:xfrm>
            <a:off x="3929760" y="463680"/>
            <a:ext cx="4331520" cy="1167480"/>
          </a:xfrm>
          <a:custGeom>
            <a:avLst/>
            <a:gdLst/>
            <a:ahLst/>
            <a:cxnLst/>
            <a:rect l="l" t="t" r="r" b="b"/>
            <a:pathLst>
              <a:path w="4332210" h="1168237">
                <a:moveTo>
                  <a:pt x="0" y="0"/>
                </a:moveTo>
                <a:lnTo>
                  <a:pt x="4332210" y="0"/>
                </a:lnTo>
                <a:lnTo>
                  <a:pt x="4332210" y="1168236"/>
                </a:lnTo>
                <a:lnTo>
                  <a:pt x="0" y="1168236"/>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39" name="Freeform 3"/>
          <p:cNvSpPr/>
          <p:nvPr/>
        </p:nvSpPr>
        <p:spPr>
          <a:xfrm>
            <a:off x="8663540" y="5349561"/>
            <a:ext cx="1567080" cy="745920"/>
          </a:xfrm>
          <a:custGeom>
            <a:avLst/>
            <a:gdLst/>
            <a:ahLst/>
            <a:cxnLst/>
            <a:rect l="l" t="t" r="r" b="b"/>
            <a:pathLst>
              <a:path w="1567702" h="746693">
                <a:moveTo>
                  <a:pt x="0" y="0"/>
                </a:moveTo>
                <a:lnTo>
                  <a:pt x="1567702" y="0"/>
                </a:lnTo>
                <a:lnTo>
                  <a:pt x="1567702" y="746693"/>
                </a:lnTo>
                <a:lnTo>
                  <a:pt x="0" y="746693"/>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40" name="Freeform 4"/>
          <p:cNvSpPr/>
          <p:nvPr/>
        </p:nvSpPr>
        <p:spPr>
          <a:xfrm>
            <a:off x="7031497" y="4818958"/>
            <a:ext cx="1700280" cy="1700280"/>
          </a:xfrm>
          <a:custGeom>
            <a:avLst/>
            <a:gdLst/>
            <a:ahLst/>
            <a:cxnLst/>
            <a:rect l="l" t="t" r="r" b="b"/>
            <a:pathLst>
              <a:path w="1700957" h="1700957">
                <a:moveTo>
                  <a:pt x="0" y="0"/>
                </a:moveTo>
                <a:lnTo>
                  <a:pt x="1700957" y="0"/>
                </a:lnTo>
                <a:lnTo>
                  <a:pt x="1700957" y="1700957"/>
                </a:lnTo>
                <a:lnTo>
                  <a:pt x="0" y="1700957"/>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41" name="TextBox 5"/>
          <p:cNvSpPr/>
          <p:nvPr/>
        </p:nvSpPr>
        <p:spPr>
          <a:xfrm>
            <a:off x="760751" y="5041222"/>
            <a:ext cx="4186080" cy="101701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599"/>
              </a:lnSpc>
            </a:pPr>
            <a:r>
              <a:rPr lang="en-US" sz="1300" b="0" strike="noStrike" spc="7" dirty="0" err="1">
                <a:solidFill>
                  <a:srgbClr val="000000"/>
                </a:solidFill>
                <a:latin typeface="Libre Baskerville"/>
                <a:ea typeface="Libre Baskerville"/>
              </a:rPr>
              <a:t>Mediazione</a:t>
            </a:r>
            <a:r>
              <a:rPr lang="en-US" sz="1300" b="0" strike="noStrike" spc="7" dirty="0">
                <a:solidFill>
                  <a:srgbClr val="000000"/>
                </a:solidFill>
                <a:latin typeface="Libre Baskerville"/>
                <a:ea typeface="Libre Baskerville"/>
              </a:rPr>
              <a:t>:</a:t>
            </a:r>
            <a:endParaRPr lang="it-IT" sz="1300" b="0" strike="noStrike" spc="-1" dirty="0">
              <a:latin typeface="Arial"/>
            </a:endParaRPr>
          </a:p>
          <a:p>
            <a:pPr>
              <a:lnSpc>
                <a:spcPts val="1599"/>
              </a:lnSpc>
            </a:pPr>
            <a:r>
              <a:rPr lang="en-US" sz="1300" b="0" strike="noStrike" spc="7" dirty="0">
                <a:solidFill>
                  <a:srgbClr val="000000"/>
                </a:solidFill>
                <a:latin typeface="Libre Baskerville"/>
                <a:ea typeface="Libre Baskerville"/>
              </a:rPr>
              <a:t>Catia </a:t>
            </a:r>
            <a:r>
              <a:rPr lang="en-US" sz="1300" b="0" strike="noStrike" spc="7" dirty="0" err="1">
                <a:solidFill>
                  <a:srgbClr val="000000"/>
                </a:solidFill>
                <a:latin typeface="Libre Baskerville"/>
                <a:ea typeface="Libre Baskerville"/>
              </a:rPr>
              <a:t>Berbeglia</a:t>
            </a:r>
            <a:r>
              <a:rPr lang="en-US" sz="1300" b="0" strike="noStrike" spc="7" dirty="0">
                <a:solidFill>
                  <a:srgbClr val="000000"/>
                </a:solidFill>
                <a:latin typeface="Libre Baskerville"/>
                <a:ea typeface="Libre Baskerville"/>
              </a:rPr>
              <a:t>, </a:t>
            </a:r>
            <a:r>
              <a:rPr lang="en-US" sz="1300" b="0" strike="noStrike" spc="7" dirty="0" err="1">
                <a:solidFill>
                  <a:srgbClr val="000000"/>
                </a:solidFill>
                <a:latin typeface="Libre Baskerville"/>
                <a:ea typeface="Libre Baskerville"/>
              </a:rPr>
              <a:t>Docente</a:t>
            </a:r>
            <a:r>
              <a:rPr lang="en-US" sz="1300" b="0" strike="noStrike" spc="7" dirty="0">
                <a:solidFill>
                  <a:srgbClr val="000000"/>
                </a:solidFill>
                <a:latin typeface="Libre Baskerville"/>
                <a:ea typeface="Libre Baskerville"/>
              </a:rPr>
              <a:t> Collegio Papio Ascona</a:t>
            </a:r>
            <a:endParaRPr lang="it-IT" sz="1300" b="0" strike="noStrike" spc="-1" dirty="0">
              <a:latin typeface="Arial"/>
            </a:endParaRPr>
          </a:p>
          <a:p>
            <a:pPr>
              <a:lnSpc>
                <a:spcPts val="1599"/>
              </a:lnSpc>
            </a:pPr>
            <a:r>
              <a:rPr lang="en-US" sz="1300" b="0" strike="noStrike" spc="7" dirty="0">
                <a:solidFill>
                  <a:srgbClr val="000000"/>
                </a:solidFill>
                <a:latin typeface="Libre Baskerville"/>
                <a:ea typeface="Libre Baskerville"/>
              </a:rPr>
              <a:t>Roberta Lenzi e Anna Sciancalepore,​ FAI Swiss</a:t>
            </a:r>
            <a:endParaRPr lang="it-IT" sz="1300" b="0" strike="noStrike" spc="-1" dirty="0">
              <a:latin typeface="Arial"/>
            </a:endParaRPr>
          </a:p>
          <a:p>
            <a:pPr>
              <a:lnSpc>
                <a:spcPts val="1599"/>
              </a:lnSpc>
            </a:pPr>
            <a:r>
              <a:rPr lang="en-US" sz="1300" b="0" strike="noStrike" spc="7" dirty="0">
                <a:solidFill>
                  <a:srgbClr val="000000"/>
                </a:solidFill>
                <a:latin typeface="Libre Baskerville"/>
                <a:ea typeface="Libre Baskerville"/>
              </a:rPr>
              <a:t>e-mail: education@faiswiss.ch</a:t>
            </a:r>
            <a:endParaRPr lang="it-IT" sz="1300" b="0" strike="noStrike" spc="-1" dirty="0">
              <a:latin typeface="Arial"/>
            </a:endParaRPr>
          </a:p>
          <a:p>
            <a:pPr>
              <a:lnSpc>
                <a:spcPts val="1599"/>
              </a:lnSpc>
            </a:pPr>
            <a:r>
              <a:rPr lang="en-US" sz="1300" b="0" strike="noStrike" spc="7" dirty="0" err="1">
                <a:solidFill>
                  <a:srgbClr val="000000"/>
                </a:solidFill>
                <a:latin typeface="Libre Baskerville"/>
                <a:ea typeface="Libre Baskerville"/>
              </a:rPr>
              <a:t>Digitalizzazione</a:t>
            </a:r>
            <a:r>
              <a:rPr lang="en-US" sz="1300" b="0" strike="noStrike" spc="7" dirty="0">
                <a:solidFill>
                  <a:srgbClr val="000000"/>
                </a:solidFill>
                <a:latin typeface="Libre Baskerville"/>
                <a:ea typeface="Libre Baskerville"/>
              </a:rPr>
              <a:t>:</a:t>
            </a:r>
            <a:r>
              <a:rPr lang="en-US" sz="1300" spc="7" dirty="0">
                <a:solidFill>
                  <a:srgbClr val="000000"/>
                </a:solidFill>
                <a:latin typeface="Libre Baskerville"/>
                <a:ea typeface="Libre Baskerville"/>
              </a:rPr>
              <a:t> </a:t>
            </a:r>
            <a:r>
              <a:rPr lang="en-US" sz="1300" b="0" strike="noStrike" spc="7" dirty="0">
                <a:solidFill>
                  <a:srgbClr val="000000"/>
                </a:solidFill>
                <a:latin typeface="Libre Baskerville"/>
                <a:ea typeface="Libre Baskerville"/>
              </a:rPr>
              <a:t>Vittoria Locatelli​</a:t>
            </a:r>
            <a:endParaRPr lang="it-IT" sz="1300" b="0" strike="noStrike" spc="-1" dirty="0">
              <a:latin typeface="Arial"/>
            </a:endParaRPr>
          </a:p>
        </p:txBody>
      </p:sp>
      <p:sp>
        <p:nvSpPr>
          <p:cNvPr id="42" name="TextBox 6"/>
          <p:cNvSpPr/>
          <p:nvPr/>
        </p:nvSpPr>
        <p:spPr>
          <a:xfrm>
            <a:off x="8526130" y="5035281"/>
            <a:ext cx="1845000" cy="193002"/>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1599"/>
              </a:lnSpc>
            </a:pPr>
            <a:r>
              <a:rPr lang="en-US" sz="1200" b="0" strike="noStrike" spc="7" dirty="0">
                <a:solidFill>
                  <a:srgbClr val="000000"/>
                </a:solidFill>
                <a:latin typeface="Libre Baskerville"/>
                <a:ea typeface="Libre Baskerville"/>
              </a:rPr>
              <a:t>Con il </a:t>
            </a:r>
            <a:r>
              <a:rPr lang="en-US" sz="1200" b="0" strike="noStrike" spc="7" dirty="0" err="1">
                <a:solidFill>
                  <a:srgbClr val="000000"/>
                </a:solidFill>
                <a:latin typeface="Libre Baskerville"/>
                <a:ea typeface="Libre Baskerville"/>
              </a:rPr>
              <a:t>contributo</a:t>
            </a:r>
            <a:r>
              <a:rPr lang="en-US" sz="1200" b="0" strike="noStrike" spc="7" dirty="0">
                <a:solidFill>
                  <a:srgbClr val="000000"/>
                </a:solidFill>
                <a:latin typeface="Libre Baskerville"/>
                <a:ea typeface="Libre Baskerville"/>
              </a:rPr>
              <a:t> di  </a:t>
            </a:r>
            <a:endParaRPr lang="it-IT" sz="1200" b="0" strike="noStrike" spc="-1" dirty="0">
              <a:latin typeface="Arial"/>
            </a:endParaRPr>
          </a:p>
        </p:txBody>
      </p:sp>
      <p:sp>
        <p:nvSpPr>
          <p:cNvPr id="43" name="TextBox 7"/>
          <p:cNvSpPr/>
          <p:nvPr/>
        </p:nvSpPr>
        <p:spPr>
          <a:xfrm>
            <a:off x="0" y="3327840"/>
            <a:ext cx="12191400" cy="105192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8286"/>
              </a:lnSpc>
            </a:pPr>
            <a:r>
              <a:rPr lang="en-US" sz="6000" b="0" strike="noStrike" spc="-347">
                <a:solidFill>
                  <a:srgbClr val="000000"/>
                </a:solidFill>
                <a:latin typeface="Noto Serif Display ExtraCondensed"/>
                <a:ea typeface="Noto Serif Display ExtraCondensed"/>
              </a:rPr>
              <a:t>Un artista locarnese a Firenze </a:t>
            </a:r>
            <a:endParaRPr lang="it-IT" sz="6000" b="0" strike="noStrike" spc="-1">
              <a:latin typeface="Arial"/>
            </a:endParaRPr>
          </a:p>
        </p:txBody>
      </p:sp>
      <p:pic>
        <p:nvPicPr>
          <p:cNvPr id="44" name="Immagine 7"/>
          <p:cNvPicPr/>
          <p:nvPr/>
        </p:nvPicPr>
        <p:blipFill>
          <a:blip r:embed="rId5"/>
          <a:stretch/>
        </p:blipFill>
        <p:spPr>
          <a:xfrm>
            <a:off x="0" y="1631880"/>
            <a:ext cx="12191400" cy="236988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Freeform 2"/>
          <p:cNvSpPr/>
          <p:nvPr/>
        </p:nvSpPr>
        <p:spPr>
          <a:xfrm>
            <a:off x="702000" y="685800"/>
            <a:ext cx="6373080" cy="5485680"/>
          </a:xfrm>
          <a:custGeom>
            <a:avLst/>
            <a:gdLst/>
            <a:ahLst/>
            <a:cxnLst/>
            <a:rect l="l" t="t" r="r" b="b"/>
            <a:pathLst>
              <a:path w="6373849" h="5486400">
                <a:moveTo>
                  <a:pt x="0" y="0"/>
                </a:moveTo>
                <a:lnTo>
                  <a:pt x="6373849" y="0"/>
                </a:lnTo>
                <a:lnTo>
                  <a:pt x="6373849" y="5486400"/>
                </a:lnTo>
                <a:lnTo>
                  <a:pt x="0" y="5486400"/>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47" name="TextBox 3"/>
          <p:cNvSpPr/>
          <p:nvPr/>
        </p:nvSpPr>
        <p:spPr>
          <a:xfrm>
            <a:off x="7076160" y="4095000"/>
            <a:ext cx="4429440" cy="156384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r">
              <a:lnSpc>
                <a:spcPts val="4105"/>
              </a:lnSpc>
            </a:pPr>
            <a:r>
              <a:rPr lang="en-US" sz="3800" b="0" strike="noStrike" spc="-1">
                <a:solidFill>
                  <a:srgbClr val="000000"/>
                </a:solidFill>
                <a:latin typeface="Noto Serif Display ExtraCondensed"/>
                <a:ea typeface="Noto Serif Display ExtraCondensed"/>
              </a:rPr>
              <a:t>LA CHIESA PARROCCHIALE</a:t>
            </a:r>
            <a:endParaRPr lang="it-IT" sz="3800" b="0" strike="noStrike" spc="-1">
              <a:latin typeface="Arial"/>
            </a:endParaRPr>
          </a:p>
          <a:p>
            <a:pPr algn="r">
              <a:lnSpc>
                <a:spcPts val="4105"/>
              </a:lnSpc>
            </a:pPr>
            <a:r>
              <a:rPr lang="en-US" sz="3800" b="0" strike="noStrike" spc="-1">
                <a:solidFill>
                  <a:srgbClr val="000000"/>
                </a:solidFill>
                <a:latin typeface="Noto Serif Display ExtraCondensed"/>
                <a:ea typeface="Noto Serif Display ExtraCondensed"/>
              </a:rPr>
              <a:t> DEDICATA A</a:t>
            </a:r>
            <a:endParaRPr lang="it-IT" sz="3800" b="0" strike="noStrike" spc="-1">
              <a:latin typeface="Arial"/>
            </a:endParaRPr>
          </a:p>
          <a:p>
            <a:pPr algn="r">
              <a:lnSpc>
                <a:spcPts val="4105"/>
              </a:lnSpc>
            </a:pPr>
            <a:r>
              <a:rPr lang="en-US" sz="3800" b="0" strike="noStrike" spc="-1">
                <a:solidFill>
                  <a:srgbClr val="000000"/>
                </a:solidFill>
                <a:latin typeface="Noto Serif Display ExtraCondensed"/>
                <a:ea typeface="Noto Serif Display ExtraCondensed"/>
              </a:rPr>
              <a:t>S. MARTINO</a:t>
            </a:r>
            <a:endParaRPr lang="it-IT" sz="3800" b="0" strike="noStrike" spc="-1">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Freeform 2"/>
          <p:cNvSpPr/>
          <p:nvPr/>
        </p:nvSpPr>
        <p:spPr>
          <a:xfrm>
            <a:off x="0" y="1058760"/>
            <a:ext cx="12191400" cy="6400080"/>
          </a:xfrm>
          <a:custGeom>
            <a:avLst/>
            <a:gdLst/>
            <a:ahLst/>
            <a:cxnLst/>
            <a:rect l="l" t="t" r="r" b="b"/>
            <a:pathLst>
              <a:path w="12192114" h="6400860">
                <a:moveTo>
                  <a:pt x="0" y="0"/>
                </a:moveTo>
                <a:lnTo>
                  <a:pt x="12192114" y="0"/>
                </a:lnTo>
                <a:lnTo>
                  <a:pt x="12192114" y="6400860"/>
                </a:lnTo>
                <a:lnTo>
                  <a:pt x="0" y="6400860"/>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grpSp>
        <p:nvGrpSpPr>
          <p:cNvPr id="149" name="Group 3"/>
          <p:cNvGrpSpPr/>
          <p:nvPr/>
        </p:nvGrpSpPr>
        <p:grpSpPr>
          <a:xfrm>
            <a:off x="0" y="0"/>
            <a:ext cx="12191400" cy="3709440"/>
            <a:chOff x="0" y="0"/>
            <a:chExt cx="12191400" cy="3709440"/>
          </a:xfrm>
        </p:grpSpPr>
        <p:sp>
          <p:nvSpPr>
            <p:cNvPr id="150" name="Freeform 4"/>
            <p:cNvSpPr/>
            <p:nvPr/>
          </p:nvSpPr>
          <p:spPr>
            <a:xfrm>
              <a:off x="0" y="0"/>
              <a:ext cx="12191400" cy="3709440"/>
            </a:xfrm>
            <a:custGeom>
              <a:avLst/>
              <a:gdLst/>
              <a:ahLst/>
              <a:cxnLst/>
              <a:rect l="l" t="t" r="r" b="b"/>
              <a:pathLst>
                <a:path w="16255998" h="4946904">
                  <a:moveTo>
                    <a:pt x="0" y="0"/>
                  </a:moveTo>
                  <a:lnTo>
                    <a:pt x="0" y="4946904"/>
                  </a:lnTo>
                  <a:lnTo>
                    <a:pt x="2667" y="4946904"/>
                  </a:lnTo>
                  <a:lnTo>
                    <a:pt x="213614" y="4909439"/>
                  </a:lnTo>
                  <a:cubicBezTo>
                    <a:pt x="1861312" y="4641342"/>
                    <a:pt x="3515360" y="4557522"/>
                    <a:pt x="5172329" y="4557522"/>
                  </a:cubicBezTo>
                  <a:cubicBezTo>
                    <a:pt x="7945247" y="4557522"/>
                    <a:pt x="10726293" y="4792472"/>
                    <a:pt x="13499337" y="4792472"/>
                  </a:cubicBezTo>
                  <a:cubicBezTo>
                    <a:pt x="14344776" y="4792472"/>
                    <a:pt x="15189453" y="4770628"/>
                    <a:pt x="16032860" y="4713605"/>
                  </a:cubicBezTo>
                  <a:lnTo>
                    <a:pt x="16255998" y="4696333"/>
                  </a:lnTo>
                  <a:lnTo>
                    <a:pt x="16255998"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it-IT"/>
            </a:p>
          </p:txBody>
        </p:sp>
      </p:grpSp>
      <p:sp>
        <p:nvSpPr>
          <p:cNvPr id="151" name="TextBox 5"/>
          <p:cNvSpPr/>
          <p:nvPr/>
        </p:nvSpPr>
        <p:spPr>
          <a:xfrm>
            <a:off x="685800" y="3619440"/>
            <a:ext cx="10819800" cy="52164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4107"/>
              </a:lnSpc>
            </a:pPr>
            <a:r>
              <a:rPr lang="en-US" sz="3800" b="1" strike="noStrike" spc="-1">
                <a:solidFill>
                  <a:srgbClr val="FFFFFF"/>
                </a:solidFill>
                <a:latin typeface="Noto Serif Display ExtraCondensed Bold"/>
                <a:ea typeface="Noto Serif Display ExtraCondensed Bold"/>
              </a:rPr>
              <a:t>Le isole di Brissago in uno  schizzo  dell’artista</a:t>
            </a:r>
            <a:endParaRPr lang="it-IT" sz="3800" b="0" strike="noStrike" spc="-1">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Freeform 2"/>
          <p:cNvSpPr/>
          <p:nvPr/>
        </p:nvSpPr>
        <p:spPr>
          <a:xfrm>
            <a:off x="685800" y="685800"/>
            <a:ext cx="6125760" cy="5485680"/>
          </a:xfrm>
          <a:custGeom>
            <a:avLst/>
            <a:gdLst/>
            <a:ahLst/>
            <a:cxnLst/>
            <a:rect l="l" t="t" r="r" b="b"/>
            <a:pathLst>
              <a:path w="6126577" h="5486400">
                <a:moveTo>
                  <a:pt x="0" y="0"/>
                </a:moveTo>
                <a:lnTo>
                  <a:pt x="6126577" y="0"/>
                </a:lnTo>
                <a:lnTo>
                  <a:pt x="6126577" y="5486400"/>
                </a:lnTo>
                <a:lnTo>
                  <a:pt x="0" y="5486400"/>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53" name="TextBox 3"/>
          <p:cNvSpPr/>
          <p:nvPr/>
        </p:nvSpPr>
        <p:spPr>
          <a:xfrm>
            <a:off x="933120" y="723960"/>
            <a:ext cx="10700280" cy="52128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r">
              <a:lnSpc>
                <a:spcPts val="4105"/>
              </a:lnSpc>
            </a:pPr>
            <a:r>
              <a:rPr lang="en-US" sz="3800" b="0" strike="noStrike" spc="-1">
                <a:solidFill>
                  <a:srgbClr val="000000"/>
                </a:solidFill>
                <a:latin typeface="Noto Serif Display ExtraCondensed"/>
                <a:ea typeface="Noto Serif Display ExtraCondensed"/>
              </a:rPr>
              <a:t>PARTENZA  PER  FIRENZE</a:t>
            </a:r>
            <a:endParaRPr lang="it-IT" sz="3800" b="0" strike="noStrike" spc="-1">
              <a:latin typeface="Arial"/>
            </a:endParaRPr>
          </a:p>
        </p:txBody>
      </p:sp>
      <p:sp>
        <p:nvSpPr>
          <p:cNvPr id="154" name="TextBox 4"/>
          <p:cNvSpPr/>
          <p:nvPr/>
        </p:nvSpPr>
        <p:spPr>
          <a:xfrm>
            <a:off x="6962760" y="5202360"/>
            <a:ext cx="4542840" cy="1000274"/>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r">
              <a:lnSpc>
                <a:spcPts val="2591"/>
              </a:lnSpc>
            </a:pPr>
            <a:r>
              <a:rPr lang="en-US" sz="2400" b="0" strike="noStrike" spc="-1" dirty="0">
                <a:solidFill>
                  <a:srgbClr val="222222"/>
                </a:solidFill>
                <a:latin typeface="Noto Serif Display ExtraCondensed"/>
                <a:ea typeface="Noto Serif Display ExtraCondensed"/>
              </a:rPr>
              <a:t>Il </a:t>
            </a:r>
            <a:r>
              <a:rPr lang="en-US" sz="2400" b="0" strike="noStrike" spc="-1" dirty="0" err="1">
                <a:solidFill>
                  <a:srgbClr val="222222"/>
                </a:solidFill>
                <a:latin typeface="Noto Serif Display ExtraCondensed"/>
                <a:ea typeface="Noto Serif Display ExtraCondensed"/>
              </a:rPr>
              <a:t>viaggio</a:t>
            </a:r>
            <a:r>
              <a:rPr lang="en-US" sz="2400" b="0" strike="noStrike" spc="-1" dirty="0">
                <a:solidFill>
                  <a:srgbClr val="222222"/>
                </a:solidFill>
                <a:latin typeface="Noto Serif Display ExtraCondensed"/>
                <a:ea typeface="Noto Serif Display ExtraCondensed"/>
              </a:rPr>
              <a:t> con il padre, </a:t>
            </a:r>
            <a:endParaRPr lang="it-IT" sz="2400" b="0" strike="noStrike" spc="-1" dirty="0">
              <a:latin typeface="Arial"/>
            </a:endParaRPr>
          </a:p>
          <a:p>
            <a:pPr algn="r">
              <a:lnSpc>
                <a:spcPts val="2591"/>
              </a:lnSpc>
            </a:pPr>
            <a:r>
              <a:rPr lang="en-US" sz="2400" b="0" strike="noStrike" spc="-1" dirty="0" err="1">
                <a:solidFill>
                  <a:srgbClr val="222222"/>
                </a:solidFill>
                <a:latin typeface="Noto Serif Display ExtraCondensed"/>
                <a:ea typeface="Noto Serif Display ExtraCondensed"/>
              </a:rPr>
              <a:t>nel</a:t>
            </a:r>
            <a:r>
              <a:rPr lang="en-US" sz="2400" b="0" strike="noStrike" spc="-1" dirty="0">
                <a:solidFill>
                  <a:srgbClr val="222222"/>
                </a:solidFill>
                <a:latin typeface="Noto Serif Display ExtraCondensed"/>
                <a:ea typeface="Noto Serif Display ExtraCondensed"/>
              </a:rPr>
              <a:t> 1833 </a:t>
            </a:r>
            <a:r>
              <a:rPr lang="en-US" sz="2400" b="0" strike="noStrike" spc="-1" dirty="0" err="1">
                <a:solidFill>
                  <a:srgbClr val="222222"/>
                </a:solidFill>
                <a:latin typeface="Noto Serif Display ExtraCondensed"/>
                <a:ea typeface="Noto Serif Display ExtraCondensed"/>
              </a:rPr>
              <a:t>iniziò</a:t>
            </a:r>
            <a:r>
              <a:rPr lang="en-US" sz="2400" b="0" strike="noStrike" spc="-1" dirty="0">
                <a:solidFill>
                  <a:srgbClr val="222222"/>
                </a:solidFill>
                <a:latin typeface="Noto Serif Display ExtraCondensed"/>
                <a:ea typeface="Noto Serif Display ExtraCondensed"/>
              </a:rPr>
              <a:t> </a:t>
            </a:r>
            <a:r>
              <a:rPr lang="en-US" sz="2400" b="0" strike="noStrike" spc="-1" dirty="0" err="1">
                <a:solidFill>
                  <a:srgbClr val="222222"/>
                </a:solidFill>
                <a:latin typeface="Noto Serif Display ExtraCondensed"/>
                <a:ea typeface="Noto Serif Display ExtraCondensed"/>
              </a:rPr>
              <a:t>sicuramente</a:t>
            </a:r>
            <a:r>
              <a:rPr lang="en-US" sz="2400" b="0" strike="noStrike" spc="-1" dirty="0">
                <a:solidFill>
                  <a:srgbClr val="222222"/>
                </a:solidFill>
                <a:latin typeface="Noto Serif Display ExtraCondensed"/>
                <a:ea typeface="Noto Serif Display ExtraCondensed"/>
              </a:rPr>
              <a:t> </a:t>
            </a:r>
            <a:r>
              <a:rPr lang="en-US" sz="2400" b="0" strike="noStrike" spc="-1" dirty="0" err="1">
                <a:solidFill>
                  <a:srgbClr val="222222"/>
                </a:solidFill>
                <a:latin typeface="Noto Serif Display ExtraCondensed"/>
                <a:ea typeface="Noto Serif Display ExtraCondensed"/>
              </a:rPr>
              <a:t>su</a:t>
            </a:r>
            <a:r>
              <a:rPr lang="en-US" sz="2400" b="0" strike="noStrike" spc="-1" dirty="0">
                <a:solidFill>
                  <a:srgbClr val="222222"/>
                </a:solidFill>
                <a:latin typeface="Noto Serif Display ExtraCondensed"/>
                <a:ea typeface="Noto Serif Display ExtraCondensed"/>
              </a:rPr>
              <a:t> di un </a:t>
            </a:r>
            <a:r>
              <a:rPr lang="en-US" sz="2400" b="0" strike="noStrike" spc="-1" dirty="0" err="1">
                <a:solidFill>
                  <a:srgbClr val="222222"/>
                </a:solidFill>
                <a:latin typeface="Noto Serif Display ExtraCondensed"/>
                <a:ea typeface="Noto Serif Display ExtraCondensed"/>
              </a:rPr>
              <a:t>carretto</a:t>
            </a:r>
            <a:r>
              <a:rPr lang="en-US" sz="2400" b="0" strike="noStrike" spc="-1" dirty="0">
                <a:solidFill>
                  <a:srgbClr val="222222"/>
                </a:solidFill>
                <a:latin typeface="Noto Serif Display ExtraCondensed"/>
                <a:ea typeface="Noto Serif Display ExtraCondensed"/>
              </a:rPr>
              <a:t> </a:t>
            </a:r>
            <a:r>
              <a:rPr lang="en-US" sz="2400" b="0" strike="noStrike" spc="-1" dirty="0" err="1">
                <a:solidFill>
                  <a:srgbClr val="222222"/>
                </a:solidFill>
                <a:latin typeface="Noto Serif Display ExtraCondensed"/>
                <a:ea typeface="Noto Serif Display ExtraCondensed"/>
              </a:rPr>
              <a:t>che</a:t>
            </a:r>
            <a:r>
              <a:rPr lang="en-US" sz="2400" b="0" strike="noStrike" spc="-1" dirty="0">
                <a:solidFill>
                  <a:srgbClr val="222222"/>
                </a:solidFill>
                <a:latin typeface="Noto Serif Display ExtraCondensed"/>
                <a:ea typeface="Noto Serif Display ExtraCondensed"/>
              </a:rPr>
              <a:t> li </a:t>
            </a:r>
            <a:r>
              <a:rPr lang="en-US" sz="2400" b="0" strike="noStrike" spc="-1" dirty="0" err="1">
                <a:solidFill>
                  <a:srgbClr val="222222"/>
                </a:solidFill>
                <a:latin typeface="Noto Serif Display ExtraCondensed"/>
                <a:ea typeface="Noto Serif Display ExtraCondensed"/>
              </a:rPr>
              <a:t>portò</a:t>
            </a:r>
            <a:r>
              <a:rPr lang="en-US" sz="2400" b="0" strike="noStrike" spc="-1" dirty="0">
                <a:solidFill>
                  <a:srgbClr val="222222"/>
                </a:solidFill>
                <a:latin typeface="Noto Serif Display ExtraCondensed"/>
                <a:ea typeface="Noto Serif Display ExtraCondensed"/>
              </a:rPr>
              <a:t> a </a:t>
            </a:r>
            <a:r>
              <a:rPr lang="en-US" sz="2400" b="0" strike="noStrike" spc="-1" dirty="0" err="1">
                <a:solidFill>
                  <a:srgbClr val="222222"/>
                </a:solidFill>
                <a:latin typeface="Noto Serif Display ExtraCondensed"/>
                <a:ea typeface="Noto Serif Display ExtraCondensed"/>
              </a:rPr>
              <a:t>Magadino</a:t>
            </a:r>
            <a:r>
              <a:rPr lang="en-US" sz="2400" b="0" strike="noStrike" spc="-1" dirty="0">
                <a:solidFill>
                  <a:srgbClr val="222222"/>
                </a:solidFill>
                <a:latin typeface="Noto Serif Display ExtraCondensed"/>
                <a:ea typeface="Noto Serif Display ExtraCondensed"/>
              </a:rPr>
              <a:t>.</a:t>
            </a:r>
            <a:endParaRPr lang="it-IT" sz="2400" b="0" strike="noStrike" spc="-1" dirty="0">
              <a:latin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2"/>
          <p:cNvSpPr/>
          <p:nvPr/>
        </p:nvSpPr>
        <p:spPr>
          <a:xfrm>
            <a:off x="5269680" y="631080"/>
            <a:ext cx="6357600" cy="5493960"/>
          </a:xfrm>
          <a:custGeom>
            <a:avLst/>
            <a:gdLst/>
            <a:ahLst/>
            <a:cxnLst/>
            <a:rect l="l" t="t" r="r" b="b"/>
            <a:pathLst>
              <a:path w="6358318" h="5494668">
                <a:moveTo>
                  <a:pt x="0" y="0"/>
                </a:moveTo>
                <a:lnTo>
                  <a:pt x="6358318" y="0"/>
                </a:lnTo>
                <a:lnTo>
                  <a:pt x="6358318" y="5494668"/>
                </a:lnTo>
                <a:lnTo>
                  <a:pt x="0" y="5494668"/>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56" name="TextBox 3"/>
          <p:cNvSpPr/>
          <p:nvPr/>
        </p:nvSpPr>
        <p:spPr>
          <a:xfrm>
            <a:off x="685800" y="4230360"/>
            <a:ext cx="4375080" cy="2000548"/>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ts val="2591"/>
              </a:lnSpc>
            </a:pPr>
            <a:r>
              <a:rPr lang="en-US" sz="2400" b="0" strike="noStrike" spc="-1" dirty="0">
                <a:solidFill>
                  <a:srgbClr val="000000"/>
                </a:solidFill>
                <a:latin typeface="Noto Serif Display ExtraCondensed"/>
                <a:ea typeface="Noto Serif Display ExtraCondensed"/>
              </a:rPr>
              <a:t>La </a:t>
            </a:r>
            <a:r>
              <a:rPr lang="en-US" sz="2400" b="0" strike="noStrike" spc="-1" err="1">
                <a:solidFill>
                  <a:srgbClr val="000000"/>
                </a:solidFill>
                <a:latin typeface="Noto Serif Display ExtraCondensed"/>
                <a:ea typeface="Noto Serif Display ExtraCondensed"/>
              </a:rPr>
              <a:t>traversata</a:t>
            </a:r>
            <a:r>
              <a:rPr lang="en-US" sz="2400" b="0" strike="noStrike" spc="-1" dirty="0">
                <a:solidFill>
                  <a:srgbClr val="000000"/>
                </a:solidFill>
                <a:latin typeface="Noto Serif Display ExtraCondensed"/>
                <a:ea typeface="Noto Serif Display ExtraCondensed"/>
              </a:rPr>
              <a:t> del </a:t>
            </a:r>
            <a:r>
              <a:rPr lang="en-US" sz="2400" b="0" strike="noStrike" spc="-1" err="1">
                <a:solidFill>
                  <a:srgbClr val="000000"/>
                </a:solidFill>
                <a:latin typeface="Noto Serif Display ExtraCondensed"/>
                <a:ea typeface="Noto Serif Display ExtraCondensed"/>
              </a:rPr>
              <a:t>lago</a:t>
            </a:r>
            <a:r>
              <a:rPr lang="en-US" sz="2400" b="0" strike="noStrike" spc="-1" dirty="0">
                <a:solidFill>
                  <a:srgbClr val="000000"/>
                </a:solidFill>
                <a:latin typeface="Noto Serif Display ExtraCondensed"/>
                <a:ea typeface="Noto Serif Display ExtraCondensed"/>
              </a:rPr>
              <a:t> Maggiore </a:t>
            </a:r>
            <a:r>
              <a:rPr lang="en-US" sz="2400" b="0" strike="noStrike" spc="-1" err="1">
                <a:solidFill>
                  <a:srgbClr val="000000"/>
                </a:solidFill>
                <a:latin typeface="Noto Serif Display ExtraCondensed"/>
                <a:ea typeface="Noto Serif Display ExtraCondensed"/>
              </a:rPr>
              <a:t>fino</a:t>
            </a:r>
            <a:r>
              <a:rPr lang="en-US" sz="2400" b="0" strike="noStrike" spc="-1" dirty="0">
                <a:solidFill>
                  <a:srgbClr val="000000"/>
                </a:solidFill>
                <a:latin typeface="Noto Serif Display ExtraCondensed"/>
                <a:ea typeface="Noto Serif Display ExtraCondensed"/>
              </a:rPr>
              <a:t> a Sesto </a:t>
            </a:r>
            <a:r>
              <a:rPr lang="en-US" sz="2000" b="0" strike="noStrike" spc="-1" err="1">
                <a:solidFill>
                  <a:srgbClr val="000000"/>
                </a:solidFill>
                <a:latin typeface="Noto Serif Display ExtraCondensed"/>
                <a:ea typeface="Noto Serif Display ExtraCondensed"/>
              </a:rPr>
              <a:t>Calende</a:t>
            </a:r>
            <a:r>
              <a:rPr lang="en-US" sz="2400" b="0" strike="noStrike" spc="-1" dirty="0">
                <a:solidFill>
                  <a:srgbClr val="000000"/>
                </a:solidFill>
                <a:latin typeface="Noto Serif Display ExtraCondensed"/>
                <a:ea typeface="Noto Serif Display ExtraCondensed"/>
              </a:rPr>
              <a:t> </a:t>
            </a:r>
            <a:r>
              <a:rPr lang="en-US" sz="2400" b="0" strike="noStrike" spc="-1" err="1">
                <a:solidFill>
                  <a:srgbClr val="000000"/>
                </a:solidFill>
                <a:latin typeface="Noto Serif Display ExtraCondensed"/>
                <a:ea typeface="Noto Serif Display ExtraCondensed"/>
              </a:rPr>
              <a:t>avvenne</a:t>
            </a:r>
            <a:r>
              <a:rPr lang="en-US" sz="2400" b="0" strike="noStrike" spc="-1" dirty="0">
                <a:solidFill>
                  <a:srgbClr val="000000"/>
                </a:solidFill>
                <a:latin typeface="Noto Serif Display ExtraCondensed"/>
                <a:ea typeface="Noto Serif Display ExtraCondensed"/>
              </a:rPr>
              <a:t> con il  primo </a:t>
            </a:r>
            <a:r>
              <a:rPr lang="en-US" sz="2400" b="0" strike="noStrike" spc="-1" err="1">
                <a:solidFill>
                  <a:srgbClr val="000000"/>
                </a:solidFill>
                <a:latin typeface="Noto Serif Display ExtraCondensed"/>
                <a:ea typeface="Noto Serif Display ExtraCondensed"/>
              </a:rPr>
              <a:t>battello</a:t>
            </a:r>
            <a:r>
              <a:rPr lang="en-US" sz="2400" b="0" strike="noStrike" spc="-1" dirty="0">
                <a:solidFill>
                  <a:srgbClr val="000000"/>
                </a:solidFill>
                <a:latin typeface="Noto Serif Display ExtraCondensed"/>
                <a:ea typeface="Noto Serif Display ExtraCondensed"/>
              </a:rPr>
              <a:t> a </a:t>
            </a:r>
            <a:r>
              <a:rPr lang="en-US" sz="2400" b="0" strike="noStrike" spc="-1" err="1">
                <a:solidFill>
                  <a:srgbClr val="000000"/>
                </a:solidFill>
                <a:latin typeface="Noto Serif Display ExtraCondensed"/>
                <a:ea typeface="Noto Serif Display ExtraCondensed"/>
              </a:rPr>
              <a:t>vapore</a:t>
            </a:r>
            <a:r>
              <a:rPr lang="en-US" sz="2400" b="0" strike="noStrike" spc="-1" dirty="0">
                <a:solidFill>
                  <a:srgbClr val="000000"/>
                </a:solidFill>
                <a:latin typeface="Noto Serif Display ExtraCondensed"/>
                <a:ea typeface="Noto Serif Display ExtraCondensed"/>
              </a:rPr>
              <a:t> </a:t>
            </a:r>
            <a:r>
              <a:rPr lang="en-US" sz="2400" b="0" strike="noStrike" spc="-1" err="1">
                <a:solidFill>
                  <a:srgbClr val="000000"/>
                </a:solidFill>
                <a:latin typeface="Noto Serif Display ExtraCondensed"/>
                <a:ea typeface="Noto Serif Display ExtraCondensed"/>
              </a:rPr>
              <a:t>inaugurato</a:t>
            </a:r>
            <a:r>
              <a:rPr lang="en-US" sz="2400" b="0" strike="noStrike" spc="-1" dirty="0">
                <a:solidFill>
                  <a:srgbClr val="000000"/>
                </a:solidFill>
                <a:latin typeface="Noto Serif Display ExtraCondensed"/>
                <a:ea typeface="Noto Serif Display ExtraCondensed"/>
              </a:rPr>
              <a:t>  </a:t>
            </a:r>
            <a:r>
              <a:rPr lang="en-US" sz="2400" b="0" strike="noStrike" spc="-1" err="1">
                <a:solidFill>
                  <a:srgbClr val="000000"/>
                </a:solidFill>
                <a:latin typeface="Noto Serif Display ExtraCondensed"/>
                <a:ea typeface="Noto Serif Display ExtraCondensed"/>
              </a:rPr>
              <a:t>nel</a:t>
            </a:r>
            <a:r>
              <a:rPr lang="en-US" sz="2400" b="0" strike="noStrike" spc="-1" dirty="0">
                <a:solidFill>
                  <a:srgbClr val="000000"/>
                </a:solidFill>
                <a:latin typeface="Noto Serif Display ExtraCondensed"/>
                <a:ea typeface="Noto Serif Display ExtraCondensed"/>
              </a:rPr>
              <a:t> 1826 </a:t>
            </a:r>
            <a:r>
              <a:rPr lang="en-US" sz="2400" b="0" strike="noStrike" spc="-1" err="1">
                <a:solidFill>
                  <a:srgbClr val="000000"/>
                </a:solidFill>
                <a:latin typeface="Noto Serif Display ExtraCondensed"/>
                <a:ea typeface="Noto Serif Display ExtraCondensed"/>
              </a:rPr>
              <a:t>che</a:t>
            </a:r>
            <a:r>
              <a:rPr lang="en-US" sz="2400" b="0" strike="noStrike" spc="-1" dirty="0">
                <a:solidFill>
                  <a:srgbClr val="000000"/>
                </a:solidFill>
                <a:latin typeface="Noto Serif Display ExtraCondensed"/>
                <a:ea typeface="Noto Serif Display ExtraCondensed"/>
              </a:rPr>
              <a:t> </a:t>
            </a:r>
            <a:r>
              <a:rPr lang="en-US" sz="2400" b="0" strike="noStrike" spc="-1" err="1">
                <a:solidFill>
                  <a:srgbClr val="000000"/>
                </a:solidFill>
                <a:latin typeface="Noto Serif Display ExtraCondensed"/>
                <a:ea typeface="Noto Serif Display ExtraCondensed"/>
              </a:rPr>
              <a:t>trasportava</a:t>
            </a:r>
            <a:r>
              <a:rPr lang="en-US" sz="2400" b="0" strike="noStrike" spc="-1" dirty="0">
                <a:solidFill>
                  <a:srgbClr val="000000"/>
                </a:solidFill>
                <a:latin typeface="Noto Serif Display ExtraCondensed"/>
                <a:ea typeface="Noto Serif Display ExtraCondensed"/>
              </a:rPr>
              <a:t> 400  </a:t>
            </a:r>
            <a:r>
              <a:rPr lang="en-US" sz="2400" b="0" strike="noStrike" spc="-1" err="1">
                <a:solidFill>
                  <a:srgbClr val="000000"/>
                </a:solidFill>
                <a:latin typeface="Noto Serif Display ExtraCondensed"/>
                <a:ea typeface="Noto Serif Display ExtraCondensed"/>
              </a:rPr>
              <a:t>passeggeri</a:t>
            </a:r>
            <a:r>
              <a:rPr lang="en-US" sz="2400" b="0" strike="noStrike" spc="-1" dirty="0">
                <a:solidFill>
                  <a:srgbClr val="000000"/>
                </a:solidFill>
                <a:latin typeface="Noto Serif Display ExtraCondensed"/>
                <a:ea typeface="Noto Serif Display ExtraCondensed"/>
              </a:rPr>
              <a:t> e </a:t>
            </a:r>
            <a:r>
              <a:rPr lang="en-US" sz="2400" b="0" strike="noStrike" spc="-1" err="1">
                <a:solidFill>
                  <a:srgbClr val="000000"/>
                </a:solidFill>
                <a:latin typeface="Noto Serif Display ExtraCondensed"/>
                <a:ea typeface="Noto Serif Display ExtraCondensed"/>
              </a:rPr>
              <a:t>compiva</a:t>
            </a:r>
            <a:r>
              <a:rPr lang="en-US" sz="2400" b="0" strike="noStrike" spc="-1" dirty="0">
                <a:solidFill>
                  <a:srgbClr val="000000"/>
                </a:solidFill>
                <a:latin typeface="Noto Serif Display ExtraCondensed"/>
                <a:ea typeface="Noto Serif Display ExtraCondensed"/>
              </a:rPr>
              <a:t> la </a:t>
            </a:r>
            <a:r>
              <a:rPr lang="en-US" sz="2400" b="0" strike="noStrike" spc="-1" err="1">
                <a:solidFill>
                  <a:srgbClr val="000000"/>
                </a:solidFill>
                <a:latin typeface="Noto Serif Display ExtraCondensed"/>
                <a:ea typeface="Noto Serif Display ExtraCondensed"/>
              </a:rPr>
              <a:t>tratta</a:t>
            </a:r>
            <a:r>
              <a:rPr lang="en-US" sz="2400" b="0" strike="noStrike" spc="-1" dirty="0">
                <a:solidFill>
                  <a:srgbClr val="000000"/>
                </a:solidFill>
                <a:latin typeface="Noto Serif Display ExtraCondensed"/>
                <a:ea typeface="Noto Serif Display ExtraCondensed"/>
              </a:rPr>
              <a:t> in sei  ore.</a:t>
            </a:r>
            <a:endParaRPr lang="it-IT" sz="2400" b="0" strike="noStrike" spc="-1" dirty="0">
              <a:latin typeface="Arial"/>
            </a:endParaRPr>
          </a:p>
        </p:txBody>
      </p:sp>
      <p:sp>
        <p:nvSpPr>
          <p:cNvPr id="157" name="TextBox 4"/>
          <p:cNvSpPr/>
          <p:nvPr/>
        </p:nvSpPr>
        <p:spPr>
          <a:xfrm>
            <a:off x="933120" y="761400"/>
            <a:ext cx="10700280" cy="52128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just">
              <a:lnSpc>
                <a:spcPts val="4105"/>
              </a:lnSpc>
            </a:pPr>
            <a:r>
              <a:rPr lang="en-US" sz="3800" b="0" strike="noStrike" spc="-1">
                <a:solidFill>
                  <a:srgbClr val="000000"/>
                </a:solidFill>
                <a:latin typeface="Noto Serif Display ExtraCondensed"/>
                <a:ea typeface="Noto Serif Display ExtraCondensed"/>
              </a:rPr>
              <a:t>IL LAGO MAGGIORE</a:t>
            </a:r>
            <a:endParaRPr lang="it-IT" sz="3800" b="0" strike="noStrike" spc="-1">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Freeform 2"/>
          <p:cNvSpPr/>
          <p:nvPr/>
        </p:nvSpPr>
        <p:spPr>
          <a:xfrm>
            <a:off x="685800" y="685800"/>
            <a:ext cx="4849200" cy="5485680"/>
          </a:xfrm>
          <a:custGeom>
            <a:avLst/>
            <a:gdLst/>
            <a:ahLst/>
            <a:cxnLst/>
            <a:rect l="l" t="t" r="r" b="b"/>
            <a:pathLst>
              <a:path w="4849821" h="5486400">
                <a:moveTo>
                  <a:pt x="0" y="0"/>
                </a:moveTo>
                <a:lnTo>
                  <a:pt x="4849821" y="0"/>
                </a:lnTo>
                <a:lnTo>
                  <a:pt x="4849821" y="5486400"/>
                </a:lnTo>
                <a:lnTo>
                  <a:pt x="0" y="5486400"/>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59" name="TextBox 3"/>
          <p:cNvSpPr/>
          <p:nvPr/>
        </p:nvSpPr>
        <p:spPr>
          <a:xfrm>
            <a:off x="5684040" y="609480"/>
            <a:ext cx="6351480" cy="5866478"/>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5318"/>
              </a:lnSpc>
            </a:pPr>
            <a:r>
              <a:rPr lang="en-US" sz="3800" b="0" strike="noStrike" spc="-1" dirty="0">
                <a:solidFill>
                  <a:srgbClr val="000000"/>
                </a:solidFill>
                <a:latin typeface="Noto Serif Display ExtraCondensed"/>
                <a:ea typeface="Noto Serif Display ExtraCondensed"/>
              </a:rPr>
              <a:t>Italia 1815 Le </a:t>
            </a:r>
            <a:r>
              <a:rPr lang="en-US" sz="3800" b="0" strike="noStrike" spc="-1" dirty="0" err="1">
                <a:solidFill>
                  <a:srgbClr val="000000"/>
                </a:solidFill>
                <a:latin typeface="Noto Serif Display ExtraCondensed"/>
                <a:ea typeface="Noto Serif Display ExtraCondensed"/>
              </a:rPr>
              <a:t>frontiere</a:t>
            </a:r>
            <a:endParaRPr lang="it-IT" sz="3800" b="0" strike="noStrike" spc="-1" dirty="0">
              <a:latin typeface="Arial"/>
            </a:endParaRPr>
          </a:p>
          <a:p>
            <a:pPr>
              <a:lnSpc>
                <a:spcPts val="3359"/>
              </a:lnSpc>
            </a:pPr>
            <a:endParaRPr lang="it-IT" sz="3800" b="0" strike="noStrike" spc="-1" dirty="0">
              <a:latin typeface="Arial"/>
            </a:endParaRPr>
          </a:p>
          <a:p>
            <a:pPr>
              <a:lnSpc>
                <a:spcPts val="3359"/>
              </a:lnSpc>
            </a:pPr>
            <a:endParaRPr lang="it-IT" sz="3800" b="0" strike="noStrike" spc="-1" dirty="0">
              <a:latin typeface="Arial"/>
            </a:endParaRPr>
          </a:p>
          <a:p>
            <a:pPr>
              <a:lnSpc>
                <a:spcPts val="3359"/>
              </a:lnSpc>
            </a:pPr>
            <a:endParaRPr lang="it-IT" sz="3800" b="0" strike="noStrike" spc="-1" dirty="0">
              <a:latin typeface="Arial"/>
            </a:endParaRPr>
          </a:p>
          <a:p>
            <a:pPr>
              <a:lnSpc>
                <a:spcPts val="3359"/>
              </a:lnSpc>
            </a:pPr>
            <a:endParaRPr lang="it-IT" sz="3800" b="0" strike="noStrike" spc="-1" dirty="0">
              <a:latin typeface="Arial"/>
            </a:endParaRPr>
          </a:p>
          <a:p>
            <a:pPr>
              <a:lnSpc>
                <a:spcPts val="3359"/>
              </a:lnSpc>
            </a:pPr>
            <a:endParaRPr lang="it-IT" sz="3800" b="0" strike="noStrike" spc="-1" dirty="0">
              <a:latin typeface="Arial"/>
            </a:endParaRPr>
          </a:p>
          <a:p>
            <a:pPr>
              <a:lnSpc>
                <a:spcPts val="3359"/>
              </a:lnSpc>
            </a:pPr>
            <a:endParaRPr lang="it-IT" sz="3800" b="0" strike="noStrike" spc="-1" dirty="0">
              <a:latin typeface="Arial"/>
            </a:endParaRPr>
          </a:p>
          <a:p>
            <a:pPr>
              <a:lnSpc>
                <a:spcPts val="3081"/>
              </a:lnSpc>
            </a:pPr>
            <a:r>
              <a:rPr lang="en-US" sz="2400" b="0" strike="noStrike" spc="-1" dirty="0">
                <a:solidFill>
                  <a:srgbClr val="000000"/>
                </a:solidFill>
                <a:latin typeface="Noto Serif Display ExtraCondensed"/>
                <a:ea typeface="Noto Serif Display ExtraCondensed"/>
              </a:rPr>
              <a:t>Il </a:t>
            </a:r>
            <a:r>
              <a:rPr lang="en-US" sz="2400" b="0" strike="noStrike" spc="-1" dirty="0" err="1">
                <a:solidFill>
                  <a:srgbClr val="000000"/>
                </a:solidFill>
                <a:latin typeface="Noto Serif Display ExtraCondensed"/>
                <a:ea typeface="Noto Serif Display ExtraCondensed"/>
              </a:rPr>
              <a:t>percorso</a:t>
            </a:r>
            <a:r>
              <a:rPr lang="en-US" sz="2400" b="0" strike="noStrike" spc="-1" dirty="0">
                <a:solidFill>
                  <a:srgbClr val="000000"/>
                </a:solidFill>
                <a:latin typeface="Noto Serif Display ExtraCondensed"/>
                <a:ea typeface="Noto Serif Display ExtraCondensed"/>
              </a:rPr>
              <a:t>, di 10 </a:t>
            </a:r>
            <a:r>
              <a:rPr lang="en-US" sz="2400" b="0" strike="noStrike" spc="-1" dirty="0" err="1">
                <a:solidFill>
                  <a:srgbClr val="000000"/>
                </a:solidFill>
                <a:latin typeface="Noto Serif Display ExtraCondensed"/>
                <a:ea typeface="Noto Serif Display ExtraCondensed"/>
              </a:rPr>
              <a:t>giornate</a:t>
            </a:r>
            <a:r>
              <a:rPr lang="en-US" sz="2400" b="0" strike="noStrike" spc="-1" dirty="0">
                <a:solidFill>
                  <a:srgbClr val="000000"/>
                </a:solidFill>
                <a:latin typeface="Noto Serif Display ExtraCondensed"/>
                <a:ea typeface="Noto Serif Display ExtraCondensed"/>
              </a:rPr>
              <a:t> secondo le </a:t>
            </a:r>
            <a:r>
              <a:rPr lang="en-US" sz="2400" b="0" strike="noStrike" spc="-1" dirty="0" err="1">
                <a:solidFill>
                  <a:srgbClr val="000000"/>
                </a:solidFill>
                <a:latin typeface="Noto Serif Display ExtraCondensed"/>
                <a:ea typeface="Noto Serif Display ExtraCondensed"/>
              </a:rPr>
              <a:t>testimonianze</a:t>
            </a:r>
            <a:r>
              <a:rPr lang="en-US" sz="2400" b="0" strike="noStrike" spc="-1" dirty="0">
                <a:solidFill>
                  <a:srgbClr val="000000"/>
                </a:solidFill>
                <a:latin typeface="Noto Serif Display ExtraCondensed"/>
                <a:ea typeface="Noto Serif Display ExtraCondensed"/>
              </a:rPr>
              <a:t> </a:t>
            </a:r>
            <a:r>
              <a:rPr lang="en-US" sz="2400" b="0" strike="noStrike" spc="-1" dirty="0" err="1">
                <a:solidFill>
                  <a:srgbClr val="000000"/>
                </a:solidFill>
                <a:latin typeface="Noto Serif Display ExtraCondensed"/>
                <a:ea typeface="Noto Serif Display ExtraCondensed"/>
              </a:rPr>
              <a:t>dell’epoca</a:t>
            </a:r>
            <a:r>
              <a:rPr lang="en-US" sz="2400" b="0" strike="noStrike" spc="-1" dirty="0">
                <a:solidFill>
                  <a:srgbClr val="000000"/>
                </a:solidFill>
                <a:latin typeface="Noto Serif Display ExtraCondensed"/>
                <a:ea typeface="Noto Serif Display ExtraCondensed"/>
              </a:rPr>
              <a:t>, </a:t>
            </a:r>
            <a:r>
              <a:rPr lang="en-US" sz="2400" b="0" strike="noStrike" spc="-1" dirty="0" err="1">
                <a:solidFill>
                  <a:srgbClr val="000000"/>
                </a:solidFill>
                <a:latin typeface="Noto Serif Display ExtraCondensed"/>
                <a:ea typeface="Noto Serif Display ExtraCondensed"/>
              </a:rPr>
              <a:t>proseguì</a:t>
            </a:r>
            <a:r>
              <a:rPr lang="en-US" sz="2400" b="0" strike="noStrike" spc="-1" dirty="0">
                <a:solidFill>
                  <a:srgbClr val="000000"/>
                </a:solidFill>
                <a:latin typeface="Noto Serif Display ExtraCondensed"/>
                <a:ea typeface="Noto Serif Display ExtraCondensed"/>
              </a:rPr>
              <a:t> </a:t>
            </a:r>
            <a:r>
              <a:rPr lang="en-US" sz="2400" b="0" strike="noStrike" spc="-1" dirty="0" err="1">
                <a:solidFill>
                  <a:srgbClr val="000000"/>
                </a:solidFill>
                <a:latin typeface="Noto Serif Display ExtraCondensed"/>
                <a:ea typeface="Noto Serif Display ExtraCondensed"/>
              </a:rPr>
              <a:t>su</a:t>
            </a:r>
            <a:r>
              <a:rPr lang="en-US" sz="2400" b="0" strike="noStrike" spc="-1" dirty="0">
                <a:solidFill>
                  <a:srgbClr val="000000"/>
                </a:solidFill>
                <a:latin typeface="Noto Serif Display ExtraCondensed"/>
                <a:ea typeface="Noto Serif Display ExtraCondensed"/>
              </a:rPr>
              <a:t>  </a:t>
            </a:r>
            <a:r>
              <a:rPr lang="en-US" sz="2400" b="0" strike="noStrike" spc="-1" dirty="0" err="1">
                <a:solidFill>
                  <a:srgbClr val="000000"/>
                </a:solidFill>
                <a:latin typeface="Noto Serif Display ExtraCondensed"/>
                <a:ea typeface="Noto Serif Display ExtraCondensed"/>
              </a:rPr>
              <a:t>diligenze</a:t>
            </a:r>
            <a:r>
              <a:rPr lang="en-US" sz="2400" b="0" strike="noStrike" spc="-1" dirty="0">
                <a:solidFill>
                  <a:srgbClr val="000000"/>
                </a:solidFill>
                <a:latin typeface="Noto Serif Display ExtraCondensed"/>
                <a:ea typeface="Noto Serif Display ExtraCondensed"/>
              </a:rPr>
              <a:t> </a:t>
            </a:r>
            <a:r>
              <a:rPr lang="en-US" sz="2400" spc="-1" dirty="0" err="1">
                <a:solidFill>
                  <a:srgbClr val="000000"/>
                </a:solidFill>
                <a:latin typeface="Noto Serif Display ExtraCondensed"/>
                <a:ea typeface="Noto Serif Display ExtraCondensed"/>
              </a:rPr>
              <a:t>transitando</a:t>
            </a:r>
            <a:r>
              <a:rPr lang="en-US" sz="2400" spc="-1" dirty="0">
                <a:solidFill>
                  <a:srgbClr val="000000"/>
                </a:solidFill>
                <a:latin typeface="Noto Serif Display ExtraCondensed"/>
                <a:ea typeface="Noto Serif Display ExtraCondensed"/>
              </a:rPr>
              <a:t> per </a:t>
            </a:r>
            <a:r>
              <a:rPr lang="en-US" sz="2400" b="0" strike="noStrike" spc="-1" dirty="0">
                <a:solidFill>
                  <a:srgbClr val="000000"/>
                </a:solidFill>
                <a:latin typeface="Noto Serif Display ExtraCondensed"/>
                <a:ea typeface="Noto Serif Display ExtraCondensed"/>
              </a:rPr>
              <a:t> quattro </a:t>
            </a:r>
            <a:r>
              <a:rPr lang="en-US" sz="2400" b="0" strike="noStrike" spc="-1" dirty="0" err="1">
                <a:solidFill>
                  <a:srgbClr val="000000"/>
                </a:solidFill>
                <a:latin typeface="Noto Serif Display ExtraCondensed"/>
                <a:ea typeface="Noto Serif Display ExtraCondensed"/>
              </a:rPr>
              <a:t>frontiere</a:t>
            </a:r>
            <a:r>
              <a:rPr lang="en-US" sz="2400" b="0" strike="noStrike" spc="-1" dirty="0">
                <a:solidFill>
                  <a:srgbClr val="000000"/>
                </a:solidFill>
                <a:latin typeface="Noto Serif Display ExtraCondensed"/>
                <a:ea typeface="Noto Serif Display ExtraCondensed"/>
              </a:rPr>
              <a:t>, </a:t>
            </a:r>
            <a:r>
              <a:rPr lang="en-US" sz="2400" b="0" strike="noStrike" spc="-1" dirty="0" err="1">
                <a:solidFill>
                  <a:srgbClr val="000000"/>
                </a:solidFill>
                <a:latin typeface="Noto Serif Display ExtraCondensed"/>
                <a:ea typeface="Noto Serif Display ExtraCondensed"/>
              </a:rPr>
              <a:t>compresa</a:t>
            </a:r>
            <a:r>
              <a:rPr lang="en-US" sz="2400" b="0" strike="noStrike" spc="-1" dirty="0">
                <a:solidFill>
                  <a:srgbClr val="000000"/>
                </a:solidFill>
                <a:latin typeface="Noto Serif Display ExtraCondensed"/>
                <a:ea typeface="Noto Serif Display ExtraCondensed"/>
              </a:rPr>
              <a:t>  </a:t>
            </a:r>
            <a:r>
              <a:rPr lang="en-US" sz="2400" b="0" strike="noStrike" spc="-1" dirty="0" err="1">
                <a:solidFill>
                  <a:srgbClr val="000000"/>
                </a:solidFill>
                <a:latin typeface="Noto Serif Display ExtraCondensed"/>
                <a:ea typeface="Noto Serif Display ExtraCondensed"/>
              </a:rPr>
              <a:t>quella</a:t>
            </a:r>
            <a:r>
              <a:rPr lang="en-US" sz="2400" b="0" strike="noStrike" spc="-1" dirty="0">
                <a:solidFill>
                  <a:srgbClr val="000000"/>
                </a:solidFill>
                <a:latin typeface="Noto Serif Display ExtraCondensed"/>
                <a:ea typeface="Noto Serif Display ExtraCondensed"/>
              </a:rPr>
              <a:t> Svizzera, </a:t>
            </a:r>
            <a:endParaRPr lang="it-IT" sz="2400" b="0" strike="noStrike" spc="-1" dirty="0">
              <a:latin typeface="Arial"/>
            </a:endParaRPr>
          </a:p>
          <a:p>
            <a:pPr>
              <a:lnSpc>
                <a:spcPts val="3081"/>
              </a:lnSpc>
            </a:pPr>
            <a:r>
              <a:rPr lang="en-US" sz="2400" b="0" strike="noStrike" spc="-1" dirty="0" err="1">
                <a:solidFill>
                  <a:srgbClr val="000000"/>
                </a:solidFill>
                <a:latin typeface="Noto Serif Display ExtraCondensed"/>
                <a:ea typeface="Noto Serif Display ExtraCondensed"/>
              </a:rPr>
              <a:t>attraversando</a:t>
            </a:r>
            <a:r>
              <a:rPr lang="en-US" sz="2400" b="0" strike="noStrike" spc="-1" dirty="0">
                <a:solidFill>
                  <a:srgbClr val="000000"/>
                </a:solidFill>
                <a:latin typeface="Noto Serif Display ExtraCondensed"/>
                <a:ea typeface="Noto Serif Display ExtraCondensed"/>
              </a:rPr>
              <a:t>  </a:t>
            </a:r>
            <a:r>
              <a:rPr lang="en-US" sz="2400" b="0" strike="noStrike" spc="-1" dirty="0" err="1">
                <a:solidFill>
                  <a:srgbClr val="000000"/>
                </a:solidFill>
                <a:latin typeface="Noto Serif Display ExtraCondensed"/>
                <a:ea typeface="Noto Serif Display ExtraCondensed"/>
              </a:rPr>
              <a:t>gli</a:t>
            </a:r>
            <a:r>
              <a:rPr lang="en-US" sz="2400" b="0" strike="noStrike" spc="-1" dirty="0">
                <a:solidFill>
                  <a:srgbClr val="000000"/>
                </a:solidFill>
                <a:latin typeface="Noto Serif Display ExtraCondensed"/>
                <a:ea typeface="Noto Serif Display ExtraCondensed"/>
              </a:rPr>
              <a:t> </a:t>
            </a:r>
            <a:r>
              <a:rPr lang="en-US" sz="2400" b="0" strike="noStrike" spc="-1" dirty="0" err="1">
                <a:solidFill>
                  <a:srgbClr val="000000"/>
                </a:solidFill>
                <a:latin typeface="Noto Serif Display ExtraCondensed"/>
                <a:ea typeface="Noto Serif Display ExtraCondensed"/>
              </a:rPr>
              <a:t>stati</a:t>
            </a:r>
            <a:r>
              <a:rPr lang="en-US" sz="2400" b="0" strike="noStrike" spc="-1" dirty="0">
                <a:solidFill>
                  <a:srgbClr val="000000"/>
                </a:solidFill>
                <a:latin typeface="Noto Serif Display ExtraCondensed"/>
                <a:ea typeface="Noto Serif Display ExtraCondensed"/>
              </a:rPr>
              <a:t> </a:t>
            </a:r>
            <a:r>
              <a:rPr lang="en-US" sz="2400" b="0" strike="noStrike" spc="-1" dirty="0" err="1">
                <a:solidFill>
                  <a:srgbClr val="000000"/>
                </a:solidFill>
                <a:latin typeface="Noto Serif Display ExtraCondensed"/>
                <a:ea typeface="Noto Serif Display ExtraCondensed"/>
              </a:rPr>
              <a:t>italiani</a:t>
            </a:r>
            <a:r>
              <a:rPr lang="en-US" sz="2400" b="0" strike="noStrike" spc="-1" dirty="0">
                <a:solidFill>
                  <a:srgbClr val="000000"/>
                </a:solidFill>
                <a:latin typeface="Noto Serif Display ExtraCondensed"/>
                <a:ea typeface="Noto Serif Display ExtraCondensed"/>
              </a:rPr>
              <a:t> </a:t>
            </a:r>
            <a:r>
              <a:rPr lang="en-US" sz="2400" b="0" strike="noStrike" spc="-1" dirty="0" err="1">
                <a:solidFill>
                  <a:srgbClr val="000000"/>
                </a:solidFill>
                <a:latin typeface="Noto Serif Display ExtraCondensed"/>
                <a:ea typeface="Noto Serif Display ExtraCondensed"/>
              </a:rPr>
              <a:t>disegnati</a:t>
            </a:r>
            <a:r>
              <a:rPr lang="en-US" sz="2400" b="0" strike="noStrike" spc="-1" dirty="0">
                <a:solidFill>
                  <a:srgbClr val="000000"/>
                </a:solidFill>
                <a:latin typeface="Noto Serif Display ExtraCondensed"/>
                <a:ea typeface="Noto Serif Display ExtraCondensed"/>
              </a:rPr>
              <a:t> dal  </a:t>
            </a:r>
            <a:r>
              <a:rPr lang="en-US" sz="2400" b="0" strike="noStrike" spc="-1" dirty="0" err="1">
                <a:solidFill>
                  <a:srgbClr val="000000"/>
                </a:solidFill>
                <a:latin typeface="Noto Serif Display ExtraCondensed"/>
                <a:ea typeface="Noto Serif Display ExtraCondensed"/>
              </a:rPr>
              <a:t>Congresso</a:t>
            </a:r>
            <a:r>
              <a:rPr lang="en-US" sz="2400" b="0" strike="noStrike" spc="-1" dirty="0">
                <a:solidFill>
                  <a:srgbClr val="000000"/>
                </a:solidFill>
                <a:latin typeface="Noto Serif Display ExtraCondensed"/>
                <a:ea typeface="Noto Serif Display ExtraCondensed"/>
              </a:rPr>
              <a:t> di Vienna del 1815.</a:t>
            </a:r>
            <a:endParaRPr lang="it-IT" sz="2400" b="0" strike="noStrike" spc="-1" dirty="0">
              <a:latin typeface="Arial"/>
            </a:endParaRPr>
          </a:p>
          <a:p>
            <a:pPr>
              <a:lnSpc>
                <a:spcPts val="3081"/>
              </a:lnSpc>
            </a:pPr>
            <a:r>
              <a:rPr lang="en-US" sz="2400" b="0" strike="noStrike" spc="-1" dirty="0">
                <a:solidFill>
                  <a:srgbClr val="000000"/>
                </a:solidFill>
                <a:latin typeface="Noto Serif Display ExtraCondensed"/>
                <a:ea typeface="Noto Serif Display ExtraCondensed"/>
              </a:rPr>
              <a:t>Per il </a:t>
            </a:r>
            <a:r>
              <a:rPr lang="en-US" sz="2400" spc="-1" dirty="0">
                <a:solidFill>
                  <a:srgbClr val="000000"/>
                </a:solidFill>
                <a:latin typeface="Noto Serif Display ExtraCondensed"/>
                <a:ea typeface="Noto Serif Display ExtraCondensed"/>
              </a:rPr>
              <a:t>passaggio</a:t>
            </a:r>
            <a:r>
              <a:rPr lang="en-US" sz="2400" b="0" strike="noStrike" spc="-1" dirty="0">
                <a:solidFill>
                  <a:srgbClr val="000000"/>
                </a:solidFill>
                <a:latin typeface="Noto Serif Display ExtraCondensed"/>
                <a:ea typeface="Noto Serif Display ExtraCondensed"/>
              </a:rPr>
              <a:t> </a:t>
            </a:r>
            <a:r>
              <a:rPr lang="en-US" sz="2400" b="0" strike="noStrike" spc="-1" dirty="0" err="1">
                <a:solidFill>
                  <a:srgbClr val="000000"/>
                </a:solidFill>
                <a:latin typeface="Noto Serif Display ExtraCondensed"/>
                <a:ea typeface="Noto Serif Display ExtraCondensed"/>
              </a:rPr>
              <a:t>bisognava</a:t>
            </a:r>
            <a:r>
              <a:rPr lang="en-US" sz="2400" b="0" strike="noStrike" spc="-1" dirty="0">
                <a:solidFill>
                  <a:srgbClr val="000000"/>
                </a:solidFill>
                <a:latin typeface="Noto Serif Display ExtraCondensed"/>
                <a:ea typeface="Noto Serif Display ExtraCondensed"/>
              </a:rPr>
              <a:t> </a:t>
            </a:r>
            <a:r>
              <a:rPr lang="en-US" sz="2400" b="0" strike="noStrike" spc="-1" dirty="0" err="1">
                <a:solidFill>
                  <a:srgbClr val="000000"/>
                </a:solidFill>
                <a:latin typeface="Noto Serif Display ExtraCondensed"/>
                <a:ea typeface="Noto Serif Display ExtraCondensed"/>
              </a:rPr>
              <a:t>avere</a:t>
            </a:r>
            <a:r>
              <a:rPr lang="en-US" sz="2400" b="0" strike="noStrike" spc="-1" dirty="0">
                <a:solidFill>
                  <a:srgbClr val="000000"/>
                </a:solidFill>
                <a:latin typeface="Noto Serif Display ExtraCondensed"/>
                <a:ea typeface="Noto Serif Display ExtraCondensed"/>
              </a:rPr>
              <a:t> il </a:t>
            </a:r>
            <a:r>
              <a:rPr lang="en-US" sz="2400" b="0" strike="noStrike" spc="-1" dirty="0" err="1">
                <a:solidFill>
                  <a:srgbClr val="000000"/>
                </a:solidFill>
                <a:latin typeface="Noto Serif Display ExtraCondensed"/>
                <a:ea typeface="Noto Serif Display ExtraCondensed"/>
              </a:rPr>
              <a:t>lasciapassare</a:t>
            </a:r>
            <a:r>
              <a:rPr lang="en-US" sz="2400" b="0" strike="noStrike" spc="-1" dirty="0">
                <a:solidFill>
                  <a:srgbClr val="000000"/>
                </a:solidFill>
                <a:latin typeface="Noto Serif Display ExtraCondensed"/>
                <a:ea typeface="Noto Serif Display ExtraCondensed"/>
              </a:rPr>
              <a:t>.</a:t>
            </a:r>
            <a:endParaRPr lang="it-IT" sz="2400" b="0" strike="noStrike" spc="-1" dirty="0">
              <a:latin typeface="Arial"/>
            </a:endParaRPr>
          </a:p>
          <a:p>
            <a:pPr>
              <a:lnSpc>
                <a:spcPts val="1199"/>
              </a:lnSpc>
            </a:pPr>
            <a:endParaRPr lang="it-IT" sz="2400" b="0" strike="noStrike" spc="-1" dirty="0">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54545"/>
        </a:solidFill>
        <a:effectLst/>
      </p:bgPr>
    </p:bg>
    <p:spTree>
      <p:nvGrpSpPr>
        <p:cNvPr id="1" name=""/>
        <p:cNvGrpSpPr/>
        <p:nvPr/>
      </p:nvGrpSpPr>
      <p:grpSpPr>
        <a:xfrm>
          <a:off x="0" y="0"/>
          <a:ext cx="0" cy="0"/>
          <a:chOff x="0" y="0"/>
          <a:chExt cx="0" cy="0"/>
        </a:xfrm>
      </p:grpSpPr>
      <p:sp>
        <p:nvSpPr>
          <p:cNvPr id="160" name="Freeform 2"/>
          <p:cNvSpPr/>
          <p:nvPr/>
        </p:nvSpPr>
        <p:spPr>
          <a:xfrm>
            <a:off x="716400" y="887760"/>
            <a:ext cx="6435360" cy="5081400"/>
          </a:xfrm>
          <a:custGeom>
            <a:avLst/>
            <a:gdLst/>
            <a:ahLst/>
            <a:cxnLst/>
            <a:rect l="l" t="t" r="r" b="b"/>
            <a:pathLst>
              <a:path w="6436071" h="5082111">
                <a:moveTo>
                  <a:pt x="0" y="0"/>
                </a:moveTo>
                <a:lnTo>
                  <a:pt x="6436071" y="0"/>
                </a:lnTo>
                <a:lnTo>
                  <a:pt x="6436071" y="5082111"/>
                </a:lnTo>
                <a:lnTo>
                  <a:pt x="0" y="5082111"/>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61" name="Freeform 3"/>
          <p:cNvSpPr/>
          <p:nvPr/>
        </p:nvSpPr>
        <p:spPr>
          <a:xfrm>
            <a:off x="7609680" y="1417320"/>
            <a:ext cx="15480" cy="4022640"/>
          </a:xfrm>
          <a:custGeom>
            <a:avLst/>
            <a:gdLst/>
            <a:ahLst/>
            <a:cxnLst/>
            <a:rect l="l" t="t" r="r" b="b"/>
            <a:pathLst>
              <a:path w="16192" h="4023360">
                <a:moveTo>
                  <a:pt x="0" y="0"/>
                </a:moveTo>
                <a:lnTo>
                  <a:pt x="16192" y="0"/>
                </a:lnTo>
                <a:lnTo>
                  <a:pt x="16192" y="4023360"/>
                </a:lnTo>
                <a:lnTo>
                  <a:pt x="0" y="4023360"/>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62" name="TextBox 4"/>
          <p:cNvSpPr/>
          <p:nvPr/>
        </p:nvSpPr>
        <p:spPr>
          <a:xfrm>
            <a:off x="8244720" y="1460880"/>
            <a:ext cx="2735640" cy="32724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2580"/>
              </a:lnSpc>
            </a:pPr>
            <a:r>
              <a:rPr lang="en-US" sz="2400" b="0" strike="noStrike" spc="-1">
                <a:solidFill>
                  <a:srgbClr val="FFFFFF"/>
                </a:solidFill>
                <a:latin typeface="Noto Serif Display ExtraCondensed"/>
                <a:ea typeface="Noto Serif Display ExtraCondensed"/>
              </a:rPr>
              <a:t>   Lo stemma della </a:t>
            </a:r>
            <a:endParaRPr lang="it-IT" sz="2400" b="0" strike="noStrike" spc="-1">
              <a:latin typeface="Arial"/>
            </a:endParaRPr>
          </a:p>
        </p:txBody>
      </p:sp>
      <p:sp>
        <p:nvSpPr>
          <p:cNvPr id="163" name="TextBox 5"/>
          <p:cNvSpPr/>
          <p:nvPr/>
        </p:nvSpPr>
        <p:spPr>
          <a:xfrm>
            <a:off x="8390880" y="1822680"/>
            <a:ext cx="2810520" cy="131004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2580"/>
              </a:lnSpc>
            </a:pPr>
            <a:r>
              <a:rPr lang="en-US" sz="2400" b="0" strike="noStrike" spc="-1">
                <a:solidFill>
                  <a:srgbClr val="FFFFFF"/>
                </a:solidFill>
                <a:latin typeface="Noto Serif Display ExtraCondensed"/>
                <a:ea typeface="Noto Serif Display ExtraCondensed"/>
              </a:rPr>
              <a:t>Dogana di Firenze,  oggi murata sopra  la porta di entrata,  di Palazzo Vecchio.</a:t>
            </a:r>
            <a:endParaRPr lang="it-IT" sz="2400" b="0" strike="noStrike" spc="-1">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Freeform 2"/>
          <p:cNvSpPr/>
          <p:nvPr/>
        </p:nvSpPr>
        <p:spPr>
          <a:xfrm>
            <a:off x="0" y="651240"/>
            <a:ext cx="12191040" cy="735480"/>
          </a:xfrm>
          <a:custGeom>
            <a:avLst/>
            <a:gdLst/>
            <a:ahLst/>
            <a:cxnLst/>
            <a:rect l="l" t="t" r="r" b="b"/>
            <a:pathLst>
              <a:path w="12191762" h="736197">
                <a:moveTo>
                  <a:pt x="0" y="0"/>
                </a:moveTo>
                <a:lnTo>
                  <a:pt x="12191762" y="0"/>
                </a:lnTo>
                <a:lnTo>
                  <a:pt x="12191762" y="736197"/>
                </a:lnTo>
                <a:lnTo>
                  <a:pt x="0" y="736197"/>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65" name="Freeform 3"/>
          <p:cNvSpPr/>
          <p:nvPr/>
        </p:nvSpPr>
        <p:spPr>
          <a:xfrm>
            <a:off x="642960" y="1709280"/>
            <a:ext cx="10903320" cy="4320000"/>
          </a:xfrm>
          <a:custGeom>
            <a:avLst/>
            <a:gdLst/>
            <a:ahLst/>
            <a:cxnLst/>
            <a:rect l="l" t="t" r="r" b="b"/>
            <a:pathLst>
              <a:path w="10904030" h="4320721">
                <a:moveTo>
                  <a:pt x="0" y="0"/>
                </a:moveTo>
                <a:lnTo>
                  <a:pt x="10904030" y="0"/>
                </a:lnTo>
                <a:lnTo>
                  <a:pt x="10904030" y="4320721"/>
                </a:lnTo>
                <a:lnTo>
                  <a:pt x="0" y="4320721"/>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66" name="TextBox 4"/>
          <p:cNvSpPr/>
          <p:nvPr/>
        </p:nvSpPr>
        <p:spPr>
          <a:xfrm>
            <a:off x="685800" y="738720"/>
            <a:ext cx="10819800" cy="6753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5321"/>
              </a:lnSpc>
            </a:pPr>
            <a:r>
              <a:rPr lang="en-US" sz="3800" b="0" strike="noStrike" spc="-1">
                <a:solidFill>
                  <a:srgbClr val="FFFFFF"/>
                </a:solidFill>
                <a:latin typeface="Noto Serif Display ExtraCondensed"/>
                <a:ea typeface="Noto Serif Display ExtraCondensed"/>
              </a:rPr>
              <a:t>Santa Maria del Fiore e Santa Croce</a:t>
            </a:r>
            <a:endParaRPr lang="it-IT" sz="3800" b="0" strike="noStrike" spc="-1">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Freeform 2"/>
          <p:cNvSpPr/>
          <p:nvPr/>
        </p:nvSpPr>
        <p:spPr>
          <a:xfrm>
            <a:off x="0" y="0"/>
            <a:ext cx="12187440" cy="6856560"/>
          </a:xfrm>
          <a:custGeom>
            <a:avLst/>
            <a:gdLst/>
            <a:ahLst/>
            <a:cxnLst/>
            <a:rect l="l" t="t" r="r" b="b"/>
            <a:pathLst>
              <a:path w="12188161" h="6857267">
                <a:moveTo>
                  <a:pt x="0" y="0"/>
                </a:moveTo>
                <a:lnTo>
                  <a:pt x="12188161" y="0"/>
                </a:lnTo>
                <a:lnTo>
                  <a:pt x="12188161" y="6857266"/>
                </a:lnTo>
                <a:lnTo>
                  <a:pt x="0" y="6857266"/>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68" name="Freeform 3"/>
          <p:cNvSpPr/>
          <p:nvPr/>
        </p:nvSpPr>
        <p:spPr>
          <a:xfrm>
            <a:off x="1576440" y="1844280"/>
            <a:ext cx="9034920" cy="4448520"/>
          </a:xfrm>
          <a:custGeom>
            <a:avLst/>
            <a:gdLst/>
            <a:ahLst/>
            <a:cxnLst/>
            <a:rect l="l" t="t" r="r" b="b"/>
            <a:pathLst>
              <a:path w="9035634" h="4449242">
                <a:moveTo>
                  <a:pt x="0" y="0"/>
                </a:moveTo>
                <a:lnTo>
                  <a:pt x="9035634" y="0"/>
                </a:lnTo>
                <a:lnTo>
                  <a:pt x="9035634" y="4449242"/>
                </a:lnTo>
                <a:lnTo>
                  <a:pt x="0" y="4449242"/>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69" name="TextBox 4"/>
          <p:cNvSpPr/>
          <p:nvPr/>
        </p:nvSpPr>
        <p:spPr>
          <a:xfrm>
            <a:off x="1576440" y="609480"/>
            <a:ext cx="9034920" cy="632224"/>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5321"/>
              </a:lnSpc>
            </a:pPr>
            <a:r>
              <a:rPr lang="en-US" sz="3800" b="0" strike="noStrike" spc="-1" dirty="0">
                <a:solidFill>
                  <a:srgbClr val="000000"/>
                </a:solidFill>
                <a:latin typeface="Noto Serif Display ExtraCondensed"/>
                <a:ea typeface="Noto Serif Display ExtraCondensed"/>
              </a:rPr>
              <a:t>Piazza </a:t>
            </a:r>
            <a:r>
              <a:rPr lang="en-US" sz="3800" b="0" strike="noStrike" spc="-1" dirty="0" err="1">
                <a:solidFill>
                  <a:srgbClr val="000000"/>
                </a:solidFill>
                <a:latin typeface="Noto Serif Display ExtraCondensed"/>
                <a:ea typeface="Noto Serif Display ExtraCondensed"/>
              </a:rPr>
              <a:t>della</a:t>
            </a:r>
            <a:r>
              <a:rPr lang="en-US" sz="3800" b="0" strike="noStrike" spc="-1" dirty="0">
                <a:solidFill>
                  <a:srgbClr val="000000"/>
                </a:solidFill>
                <a:latin typeface="Noto Serif Display ExtraCondensed"/>
                <a:ea typeface="Noto Serif Display ExtraCondensed"/>
              </a:rPr>
              <a:t> Signoria </a:t>
            </a:r>
            <a:r>
              <a:rPr lang="en-US" sz="3800" spc="-1" dirty="0">
                <a:solidFill>
                  <a:srgbClr val="000000"/>
                </a:solidFill>
                <a:latin typeface="Noto Serif Display ExtraCondensed"/>
                <a:ea typeface="Noto Serif Display ExtraCondensed"/>
              </a:rPr>
              <a:t>nell’800</a:t>
            </a:r>
            <a:r>
              <a:rPr lang="en-US" sz="3800" b="0" strike="noStrike" spc="-1" dirty="0">
                <a:solidFill>
                  <a:srgbClr val="000000"/>
                </a:solidFill>
                <a:latin typeface="Noto Serif Display ExtraCondensed"/>
                <a:ea typeface="Noto Serif Display ExtraCondensed"/>
              </a:rPr>
              <a:t> e </a:t>
            </a:r>
            <a:r>
              <a:rPr lang="en-US" sz="3800" b="0" strike="noStrike" spc="-1" dirty="0" err="1">
                <a:solidFill>
                  <a:srgbClr val="000000"/>
                </a:solidFill>
                <a:latin typeface="Noto Serif Display ExtraCondensed"/>
                <a:ea typeface="Noto Serif Display ExtraCondensed"/>
              </a:rPr>
              <a:t>oggi</a:t>
            </a:r>
            <a:endParaRPr lang="it-IT" sz="3800" b="0" strike="noStrike" spc="-1" dirty="0">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Freeform 2"/>
          <p:cNvSpPr/>
          <p:nvPr/>
        </p:nvSpPr>
        <p:spPr>
          <a:xfrm>
            <a:off x="548280" y="4085640"/>
            <a:ext cx="11099880" cy="2257560"/>
          </a:xfrm>
          <a:custGeom>
            <a:avLst/>
            <a:gdLst/>
            <a:ahLst/>
            <a:cxnLst/>
            <a:rect l="l" t="t" r="r" b="b"/>
            <a:pathLst>
              <a:path w="11100597" h="2258273">
                <a:moveTo>
                  <a:pt x="0" y="0"/>
                </a:moveTo>
                <a:lnTo>
                  <a:pt x="11100596" y="0"/>
                </a:lnTo>
                <a:lnTo>
                  <a:pt x="11100596" y="2258273"/>
                </a:lnTo>
                <a:lnTo>
                  <a:pt x="0" y="2258273"/>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71" name="Freeform 3"/>
          <p:cNvSpPr/>
          <p:nvPr/>
        </p:nvSpPr>
        <p:spPr>
          <a:xfrm>
            <a:off x="704160" y="367920"/>
            <a:ext cx="10782720" cy="3463560"/>
          </a:xfrm>
          <a:custGeom>
            <a:avLst/>
            <a:gdLst/>
            <a:ahLst/>
            <a:cxnLst/>
            <a:rect l="l" t="t" r="r" b="b"/>
            <a:pathLst>
              <a:path w="10783433" h="3464271">
                <a:moveTo>
                  <a:pt x="0" y="0"/>
                </a:moveTo>
                <a:lnTo>
                  <a:pt x="10783434" y="0"/>
                </a:lnTo>
                <a:lnTo>
                  <a:pt x="10783434" y="3464271"/>
                </a:lnTo>
                <a:lnTo>
                  <a:pt x="0" y="3464271"/>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72" name="TextBox 4"/>
          <p:cNvSpPr/>
          <p:nvPr/>
        </p:nvSpPr>
        <p:spPr>
          <a:xfrm>
            <a:off x="863640" y="4935960"/>
            <a:ext cx="4300560" cy="6753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5321"/>
              </a:lnSpc>
            </a:pPr>
            <a:r>
              <a:rPr lang="en-US" sz="3800" b="0" strike="noStrike" spc="-1">
                <a:solidFill>
                  <a:srgbClr val="FFFFFF"/>
                </a:solidFill>
                <a:latin typeface="Noto Serif Display ExtraCondensed"/>
                <a:ea typeface="Noto Serif Display ExtraCondensed"/>
              </a:rPr>
              <a:t>Santa Maria Novella</a:t>
            </a:r>
            <a:endParaRPr lang="it-IT" sz="3800" b="0" strike="noStrike" spc="-1">
              <a:latin typeface="Arial"/>
            </a:endParaRPr>
          </a:p>
        </p:txBody>
      </p:sp>
      <p:sp>
        <p:nvSpPr>
          <p:cNvPr id="173" name="TextBox 5"/>
          <p:cNvSpPr/>
          <p:nvPr/>
        </p:nvSpPr>
        <p:spPr>
          <a:xfrm>
            <a:off x="2026800" y="4935960"/>
            <a:ext cx="9460080" cy="6753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r">
              <a:lnSpc>
                <a:spcPts val="5321"/>
              </a:lnSpc>
            </a:pPr>
            <a:r>
              <a:rPr lang="en-US" sz="3800" b="0" strike="noStrike" spc="-1">
                <a:solidFill>
                  <a:srgbClr val="FFFFFF"/>
                </a:solidFill>
                <a:latin typeface="Noto Serif Display ExtraCondensed"/>
                <a:ea typeface="Noto Serif Display ExtraCondensed"/>
              </a:rPr>
              <a:t>                                            Lungarno Vespucci</a:t>
            </a:r>
            <a:endParaRPr lang="it-IT" sz="3800" b="0" strike="noStrike" spc="-1">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Freeform 2"/>
          <p:cNvSpPr/>
          <p:nvPr/>
        </p:nvSpPr>
        <p:spPr>
          <a:xfrm>
            <a:off x="7322605" y="212940"/>
            <a:ext cx="4584960" cy="6432120"/>
          </a:xfrm>
          <a:custGeom>
            <a:avLst/>
            <a:gdLst/>
            <a:ahLst/>
            <a:cxnLst/>
            <a:rect l="l" t="t" r="r" b="b"/>
            <a:pathLst>
              <a:path w="4585783" h="6432956">
                <a:moveTo>
                  <a:pt x="0" y="0"/>
                </a:moveTo>
                <a:lnTo>
                  <a:pt x="4585783" y="0"/>
                </a:lnTo>
                <a:lnTo>
                  <a:pt x="4585783" y="6432957"/>
                </a:lnTo>
                <a:lnTo>
                  <a:pt x="0" y="6432957"/>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75" name="Freeform 3"/>
          <p:cNvSpPr/>
          <p:nvPr/>
        </p:nvSpPr>
        <p:spPr>
          <a:xfrm>
            <a:off x="444600" y="974880"/>
            <a:ext cx="6552360" cy="4914000"/>
          </a:xfrm>
          <a:custGeom>
            <a:avLst/>
            <a:gdLst/>
            <a:ahLst/>
            <a:cxnLst/>
            <a:rect l="l" t="t" r="r" b="b"/>
            <a:pathLst>
              <a:path w="6553086" h="4914719">
                <a:moveTo>
                  <a:pt x="0" y="0"/>
                </a:moveTo>
                <a:lnTo>
                  <a:pt x="6553086" y="0"/>
                </a:lnTo>
                <a:lnTo>
                  <a:pt x="6553086" y="4914719"/>
                </a:lnTo>
                <a:lnTo>
                  <a:pt x="0" y="4914719"/>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76" name="Freeform 4"/>
          <p:cNvSpPr/>
          <p:nvPr/>
        </p:nvSpPr>
        <p:spPr>
          <a:xfrm>
            <a:off x="8277480" y="3898800"/>
            <a:ext cx="2586240" cy="21960"/>
          </a:xfrm>
          <a:custGeom>
            <a:avLst/>
            <a:gdLst/>
            <a:ahLst/>
            <a:cxnLst/>
            <a:rect l="l" t="t" r="r" b="b"/>
            <a:pathLst>
              <a:path w="2586971" h="22679">
                <a:moveTo>
                  <a:pt x="0" y="0"/>
                </a:moveTo>
                <a:lnTo>
                  <a:pt x="2586971" y="0"/>
                </a:lnTo>
                <a:lnTo>
                  <a:pt x="2586971" y="22679"/>
                </a:lnTo>
                <a:lnTo>
                  <a:pt x="0" y="22679"/>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77" name="TextBox 5"/>
          <p:cNvSpPr/>
          <p:nvPr/>
        </p:nvSpPr>
        <p:spPr>
          <a:xfrm>
            <a:off x="7884000" y="1597680"/>
            <a:ext cx="3733234" cy="2000548"/>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spAutoFit/>
          </a:bodyPr>
          <a:lstStyle/>
          <a:p>
            <a:pPr>
              <a:lnSpc>
                <a:spcPts val="2591"/>
              </a:lnSpc>
            </a:pPr>
            <a:r>
              <a:rPr lang="en-US" sz="2400" b="0" strike="noStrike" spc="-1" dirty="0">
                <a:solidFill>
                  <a:srgbClr val="FFFFFF"/>
                </a:solidFill>
                <a:latin typeface="Noto Serif Display ExtraCondensed"/>
                <a:ea typeface="Noto Serif Display ExtraCondensed"/>
              </a:rPr>
              <a:t>Il </a:t>
            </a:r>
            <a:r>
              <a:rPr lang="en-US" sz="2400" b="0" strike="noStrike" spc="-1" dirty="0" err="1">
                <a:solidFill>
                  <a:srgbClr val="FFFFFF"/>
                </a:solidFill>
                <a:latin typeface="Noto Serif Display ExtraCondensed"/>
                <a:ea typeface="Noto Serif Display ExtraCondensed"/>
              </a:rPr>
              <a:t>Gabinetto</a:t>
            </a:r>
            <a:r>
              <a:rPr lang="en-US" sz="2400" b="0" strike="noStrike" spc="-1" dirty="0">
                <a:solidFill>
                  <a:srgbClr val="FFFFFF"/>
                </a:solidFill>
                <a:latin typeface="Noto Serif Display ExtraCondensed"/>
                <a:ea typeface="Noto Serif Display ExtraCondensed"/>
              </a:rPr>
              <a:t> </a:t>
            </a:r>
            <a:r>
              <a:rPr lang="en-US" sz="2400" b="0" strike="noStrike" spc="-1" dirty="0" err="1">
                <a:solidFill>
                  <a:srgbClr val="FFFFFF"/>
                </a:solidFill>
                <a:latin typeface="Noto Serif Display ExtraCondensed"/>
                <a:ea typeface="Noto Serif Display ExtraCondensed"/>
              </a:rPr>
              <a:t>Viesseux</a:t>
            </a:r>
            <a:r>
              <a:rPr lang="en-US" sz="2400" b="0" strike="noStrike" spc="-1" dirty="0">
                <a:solidFill>
                  <a:srgbClr val="FFFFFF"/>
                </a:solidFill>
                <a:latin typeface="Noto Serif Display ExtraCondensed"/>
                <a:ea typeface="Noto Serif Display ExtraCondensed"/>
              </a:rPr>
              <a:t> (1820),  </a:t>
            </a:r>
          </a:p>
          <a:p>
            <a:pPr>
              <a:lnSpc>
                <a:spcPts val="2591"/>
              </a:lnSpc>
            </a:pPr>
            <a:r>
              <a:rPr lang="en-US" sz="2400" b="0" strike="noStrike" spc="-1" dirty="0" err="1">
                <a:solidFill>
                  <a:srgbClr val="FFFFFF"/>
                </a:solidFill>
                <a:latin typeface="Noto Serif Display ExtraCondensed"/>
                <a:ea typeface="Noto Serif Display ExtraCondensed"/>
              </a:rPr>
              <a:t>simbolo</a:t>
            </a:r>
            <a:r>
              <a:rPr lang="en-US" sz="2400" b="0" strike="noStrike" spc="-1" dirty="0">
                <a:solidFill>
                  <a:srgbClr val="FFFFFF"/>
                </a:solidFill>
                <a:latin typeface="Noto Serif Display ExtraCondensed"/>
                <a:ea typeface="Noto Serif Display ExtraCondensed"/>
              </a:rPr>
              <a:t> </a:t>
            </a:r>
            <a:r>
              <a:rPr lang="en-US" sz="2400" b="0" strike="noStrike" spc="-1" dirty="0" err="1">
                <a:solidFill>
                  <a:srgbClr val="FFFFFF"/>
                </a:solidFill>
                <a:latin typeface="Noto Serif Display ExtraCondensed"/>
                <a:ea typeface="Noto Serif Display ExtraCondensed"/>
              </a:rPr>
              <a:t>della</a:t>
            </a:r>
            <a:r>
              <a:rPr lang="en-US" sz="2400" b="0" strike="noStrike" spc="-1" dirty="0">
                <a:solidFill>
                  <a:srgbClr val="FFFFFF"/>
                </a:solidFill>
                <a:latin typeface="Noto Serif Display ExtraCondensed"/>
                <a:ea typeface="Noto Serif Display ExtraCondensed"/>
              </a:rPr>
              <a:t>  </a:t>
            </a:r>
            <a:r>
              <a:rPr lang="en-US" sz="2400" b="0" strike="noStrike" spc="-1" dirty="0" err="1">
                <a:solidFill>
                  <a:srgbClr val="FFFFFF"/>
                </a:solidFill>
                <a:latin typeface="Noto Serif Display ExtraCondensed"/>
                <a:ea typeface="Noto Serif Display ExtraCondensed"/>
              </a:rPr>
              <a:t>modernizzazione</a:t>
            </a:r>
            <a:r>
              <a:rPr lang="en-US" sz="2400" b="0" strike="noStrike" spc="-1" dirty="0">
                <a:solidFill>
                  <a:srgbClr val="FFFFFF"/>
                </a:solidFill>
                <a:latin typeface="Noto Serif Display ExtraCondensed"/>
                <a:ea typeface="Noto Serif Display ExtraCondensed"/>
              </a:rPr>
              <a:t> </a:t>
            </a:r>
            <a:r>
              <a:rPr lang="en-US" sz="2400" b="0" strike="noStrike" spc="-1" dirty="0" err="1">
                <a:solidFill>
                  <a:srgbClr val="FFFFFF"/>
                </a:solidFill>
                <a:latin typeface="Noto Serif Display ExtraCondensed"/>
                <a:ea typeface="Noto Serif Display ExtraCondensed"/>
              </a:rPr>
              <a:t>culturale</a:t>
            </a:r>
            <a:r>
              <a:rPr lang="en-US" sz="2400" b="0" strike="noStrike" spc="-1" dirty="0">
                <a:solidFill>
                  <a:srgbClr val="FFFFFF"/>
                </a:solidFill>
                <a:latin typeface="Noto Serif Display ExtraCondensed"/>
                <a:ea typeface="Noto Serif Display ExtraCondensed"/>
              </a:rPr>
              <a:t> di  Firenze, </a:t>
            </a:r>
            <a:r>
              <a:rPr lang="en-US" sz="2400" b="0" strike="noStrike" spc="-1" dirty="0" err="1">
                <a:solidFill>
                  <a:srgbClr val="FFFFFF"/>
                </a:solidFill>
                <a:latin typeface="Noto Serif Display ExtraCondensed"/>
                <a:ea typeface="Noto Serif Display ExtraCondensed"/>
              </a:rPr>
              <a:t>creato</a:t>
            </a:r>
            <a:r>
              <a:rPr lang="en-US" sz="2400" b="0" strike="noStrike" spc="-1" dirty="0">
                <a:solidFill>
                  <a:srgbClr val="FFFFFF"/>
                </a:solidFill>
                <a:latin typeface="Noto Serif Display ExtraCondensed"/>
                <a:ea typeface="Noto Serif Display ExtraCondensed"/>
              </a:rPr>
              <a:t> da un  </a:t>
            </a:r>
            <a:r>
              <a:rPr lang="en-US" sz="2400" b="0" strike="noStrike" spc="-1" dirty="0" err="1">
                <a:solidFill>
                  <a:srgbClr val="FFFFFF"/>
                </a:solidFill>
                <a:latin typeface="Noto Serif Display ExtraCondensed"/>
                <a:ea typeface="Noto Serif Display ExtraCondensed"/>
              </a:rPr>
              <a:t>commerciante</a:t>
            </a:r>
            <a:r>
              <a:rPr lang="en-US" sz="2400" b="0" strike="noStrike" spc="-1" dirty="0">
                <a:solidFill>
                  <a:srgbClr val="FFFFFF"/>
                </a:solidFill>
                <a:latin typeface="Noto Serif Display ExtraCondensed"/>
                <a:ea typeface="Noto Serif Display ExtraCondensed"/>
              </a:rPr>
              <a:t> </a:t>
            </a:r>
            <a:r>
              <a:rPr lang="en-US" sz="2400" b="0" strike="noStrike" spc="-1" dirty="0" err="1">
                <a:solidFill>
                  <a:srgbClr val="FFFFFF"/>
                </a:solidFill>
                <a:latin typeface="Noto Serif Display ExtraCondensed"/>
                <a:ea typeface="Noto Serif Display ExtraCondensed"/>
              </a:rPr>
              <a:t>svizzero</a:t>
            </a:r>
            <a:r>
              <a:rPr lang="en-US" sz="2400" spc="-1" dirty="0">
                <a:solidFill>
                  <a:srgbClr val="FFFFFF"/>
                </a:solidFill>
                <a:latin typeface="Noto Serif Display ExtraCondensed"/>
                <a:ea typeface="Noto Serif Display ExtraCondensed"/>
              </a:rPr>
              <a:t>, </a:t>
            </a:r>
            <a:r>
              <a:rPr lang="en-US" sz="2400" b="0" strike="noStrike" spc="-1" dirty="0" err="1">
                <a:solidFill>
                  <a:srgbClr val="FFFFFF"/>
                </a:solidFill>
                <a:latin typeface="Noto Serif Display ExtraCondensed"/>
                <a:ea typeface="Noto Serif Display ExtraCondensed"/>
              </a:rPr>
              <a:t>frequentato</a:t>
            </a:r>
            <a:r>
              <a:rPr lang="en-US" sz="2400" b="0" strike="noStrike" spc="-1" dirty="0">
                <a:solidFill>
                  <a:srgbClr val="FFFFFF"/>
                </a:solidFill>
                <a:latin typeface="Noto Serif Display ExtraCondensed"/>
                <a:ea typeface="Noto Serif Display ExtraCondensed"/>
              </a:rPr>
              <a:t> da </a:t>
            </a:r>
            <a:r>
              <a:rPr lang="en-US" sz="2400" b="0" strike="noStrike" spc="-1" dirty="0" err="1">
                <a:solidFill>
                  <a:srgbClr val="FFFFFF"/>
                </a:solidFill>
                <a:latin typeface="Noto Serif Display ExtraCondensed"/>
                <a:ea typeface="Noto Serif Display ExtraCondensed"/>
              </a:rPr>
              <a:t>intellettuali</a:t>
            </a:r>
            <a:r>
              <a:rPr lang="en-US" sz="2400" b="0" strike="noStrike" spc="-1" dirty="0">
                <a:solidFill>
                  <a:srgbClr val="FFFFFF"/>
                </a:solidFill>
                <a:latin typeface="Noto Serif Display ExtraCondensed"/>
                <a:ea typeface="Noto Serif Display ExtraCondensed"/>
              </a:rPr>
              <a:t> di </a:t>
            </a:r>
            <a:r>
              <a:rPr lang="en-US" sz="2400" b="0" strike="noStrike" spc="-1" dirty="0" err="1">
                <a:solidFill>
                  <a:srgbClr val="FFFFFF"/>
                </a:solidFill>
                <a:latin typeface="Noto Serif Display ExtraCondensed"/>
                <a:ea typeface="Noto Serif Display ExtraCondensed"/>
              </a:rPr>
              <a:t>tutta</a:t>
            </a:r>
            <a:r>
              <a:rPr lang="en-US" sz="2400" b="0" strike="noStrike" spc="-1" dirty="0">
                <a:solidFill>
                  <a:srgbClr val="FFFFFF"/>
                </a:solidFill>
                <a:latin typeface="Noto Serif Display ExtraCondensed"/>
                <a:ea typeface="Noto Serif Display ExtraCondensed"/>
              </a:rPr>
              <a:t> Europa.</a:t>
            </a:r>
            <a:endParaRPr lang="it-IT" sz="2400" b="0" strike="noStrike" spc="-1" dirty="0">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eform 2"/>
          <p:cNvSpPr/>
          <p:nvPr/>
        </p:nvSpPr>
        <p:spPr>
          <a:xfrm>
            <a:off x="3611160" y="686160"/>
            <a:ext cx="4993200" cy="5485320"/>
          </a:xfrm>
          <a:custGeom>
            <a:avLst/>
            <a:gdLst/>
            <a:ahLst/>
            <a:cxnLst/>
            <a:rect l="l" t="t" r="r" b="b"/>
            <a:pathLst>
              <a:path w="4993919" h="5486029">
                <a:moveTo>
                  <a:pt x="0" y="0"/>
                </a:moveTo>
                <a:lnTo>
                  <a:pt x="4993919" y="0"/>
                </a:lnTo>
                <a:lnTo>
                  <a:pt x="4993919" y="5486029"/>
                </a:lnTo>
                <a:lnTo>
                  <a:pt x="0" y="5486029"/>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46" name="Freeform 3"/>
          <p:cNvSpPr/>
          <p:nvPr/>
        </p:nvSpPr>
        <p:spPr>
          <a:xfrm>
            <a:off x="680400" y="685800"/>
            <a:ext cx="2930040" cy="5484960"/>
          </a:xfrm>
          <a:custGeom>
            <a:avLst/>
            <a:gdLst/>
            <a:ahLst/>
            <a:cxnLst/>
            <a:rect l="l" t="t" r="r" b="b"/>
            <a:pathLst>
              <a:path w="2930757" h="5485667">
                <a:moveTo>
                  <a:pt x="0" y="0"/>
                </a:moveTo>
                <a:lnTo>
                  <a:pt x="2930757" y="0"/>
                </a:lnTo>
                <a:lnTo>
                  <a:pt x="2930757" y="5485666"/>
                </a:lnTo>
                <a:lnTo>
                  <a:pt x="0" y="5485666"/>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47" name="Freeform 4"/>
          <p:cNvSpPr/>
          <p:nvPr/>
        </p:nvSpPr>
        <p:spPr>
          <a:xfrm>
            <a:off x="8469720" y="685800"/>
            <a:ext cx="3040920" cy="5484960"/>
          </a:xfrm>
          <a:custGeom>
            <a:avLst/>
            <a:gdLst/>
            <a:ahLst/>
            <a:cxnLst/>
            <a:rect l="l" t="t" r="r" b="b"/>
            <a:pathLst>
              <a:path w="3041670" h="5485667">
                <a:moveTo>
                  <a:pt x="0" y="0"/>
                </a:moveTo>
                <a:lnTo>
                  <a:pt x="3041671" y="0"/>
                </a:lnTo>
                <a:lnTo>
                  <a:pt x="3041671" y="5485666"/>
                </a:lnTo>
                <a:lnTo>
                  <a:pt x="0" y="5485666"/>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48" name="TextBox 5"/>
          <p:cNvSpPr/>
          <p:nvPr/>
        </p:nvSpPr>
        <p:spPr>
          <a:xfrm>
            <a:off x="3693600" y="1348200"/>
            <a:ext cx="4692960" cy="125244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r">
              <a:lnSpc>
                <a:spcPts val="3288"/>
              </a:lnSpc>
            </a:pPr>
            <a:r>
              <a:rPr lang="en-US" sz="2400" b="0" strike="noStrike" spc="-1">
                <a:solidFill>
                  <a:srgbClr val="FFFFFF"/>
                </a:solidFill>
                <a:latin typeface="Noto Serif Display ExtraCondensed"/>
                <a:ea typeface="Noto Serif Display ExtraCondensed"/>
              </a:rPr>
              <a:t>Autoritratto, olio su tela, 1860 circa, Museo d'Arte della Svizzera Italiana (MASI) a Lugano</a:t>
            </a:r>
            <a:endParaRPr lang="it-IT" sz="2400" b="0" strike="noStrike" spc="-1">
              <a:latin typeface="Arial"/>
            </a:endParaRPr>
          </a:p>
        </p:txBody>
      </p:sp>
      <p:sp>
        <p:nvSpPr>
          <p:cNvPr id="49" name="TextBox 6"/>
          <p:cNvSpPr/>
          <p:nvPr/>
        </p:nvSpPr>
        <p:spPr>
          <a:xfrm>
            <a:off x="3776040" y="4924080"/>
            <a:ext cx="3248640" cy="85284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3359"/>
              </a:lnSpc>
            </a:pPr>
            <a:r>
              <a:rPr lang="en-US" sz="2400" b="0" strike="noStrike" spc="-1">
                <a:solidFill>
                  <a:srgbClr val="FFFFFF"/>
                </a:solidFill>
                <a:latin typeface="Noto Serif Display ExtraCondensed"/>
                <a:ea typeface="Noto Serif Display ExtraCondensed"/>
              </a:rPr>
              <a:t>Autoritratto, olio su tela, 1855 (Collezione privata)</a:t>
            </a:r>
            <a:endParaRPr lang="it-IT" sz="2400" b="0" strike="noStrike" spc="-1">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Freeform 2"/>
          <p:cNvSpPr/>
          <p:nvPr/>
        </p:nvSpPr>
        <p:spPr>
          <a:xfrm>
            <a:off x="-63360" y="-63720"/>
            <a:ext cx="6590520" cy="6984360"/>
          </a:xfrm>
          <a:custGeom>
            <a:avLst/>
            <a:gdLst/>
            <a:ahLst/>
            <a:cxnLst/>
            <a:rect l="l" t="t" r="r" b="b"/>
            <a:pathLst>
              <a:path w="6591157" h="6984997">
                <a:moveTo>
                  <a:pt x="0" y="0"/>
                </a:moveTo>
                <a:lnTo>
                  <a:pt x="6591157" y="0"/>
                </a:lnTo>
                <a:lnTo>
                  <a:pt x="6591157" y="6984997"/>
                </a:lnTo>
                <a:lnTo>
                  <a:pt x="0" y="6984997"/>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80" name="Freeform 3"/>
          <p:cNvSpPr/>
          <p:nvPr/>
        </p:nvSpPr>
        <p:spPr>
          <a:xfrm>
            <a:off x="6969600" y="522720"/>
            <a:ext cx="4735800" cy="5654880"/>
          </a:xfrm>
          <a:custGeom>
            <a:avLst/>
            <a:gdLst/>
            <a:ahLst/>
            <a:cxnLst/>
            <a:rect l="l" t="t" r="r" b="b"/>
            <a:pathLst>
              <a:path w="4736516" h="5655602">
                <a:moveTo>
                  <a:pt x="0" y="0"/>
                </a:moveTo>
                <a:lnTo>
                  <a:pt x="4736516" y="0"/>
                </a:lnTo>
                <a:lnTo>
                  <a:pt x="4736516" y="5655603"/>
                </a:lnTo>
                <a:lnTo>
                  <a:pt x="0" y="5655603"/>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81" name="TextBox 4"/>
          <p:cNvSpPr/>
          <p:nvPr/>
        </p:nvSpPr>
        <p:spPr>
          <a:xfrm>
            <a:off x="896760" y="2218320"/>
            <a:ext cx="4937040" cy="1667123"/>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599"/>
              </a:lnSpc>
            </a:pPr>
            <a:r>
              <a:rPr lang="en-US" sz="2400" i="1" spc="-1" dirty="0">
                <a:solidFill>
                  <a:srgbClr val="FFFFFF"/>
                </a:solidFill>
                <a:latin typeface="Noto Serif Display ExtraCondensed Italics"/>
                <a:ea typeface="Noto Serif Display ExtraCondensed Italics"/>
              </a:rPr>
              <a:t>"</a:t>
            </a:r>
            <a:r>
              <a:rPr lang="en-US" sz="2400" i="1" spc="-1" dirty="0" err="1">
                <a:solidFill>
                  <a:srgbClr val="FFFFFF"/>
                </a:solidFill>
                <a:latin typeface="Noto Serif Display ExtraCondensed Italics"/>
                <a:ea typeface="Noto Serif Display ExtraCondensed Italics"/>
              </a:rPr>
              <a:t>Arrivò</a:t>
            </a:r>
            <a:r>
              <a:rPr lang="en-US" sz="2400" b="0" i="1" strike="noStrike" spc="-1" dirty="0">
                <a:solidFill>
                  <a:srgbClr val="FFFFFF"/>
                </a:solidFill>
                <a:latin typeface="Noto Serif Display ExtraCondensed Italics"/>
                <a:ea typeface="Noto Serif Display ExtraCondensed Italics"/>
              </a:rPr>
              <a:t> in Firenze il </a:t>
            </a:r>
            <a:r>
              <a:rPr lang="en-US" sz="2400" b="0" i="1" strike="noStrike" spc="-1" dirty="0" err="1">
                <a:solidFill>
                  <a:srgbClr val="FFFFFF"/>
                </a:solidFill>
                <a:latin typeface="Noto Serif Display ExtraCondensed Italics"/>
                <a:ea typeface="Noto Serif Display ExtraCondensed Italics"/>
              </a:rPr>
              <a:t>mio</a:t>
            </a:r>
            <a:r>
              <a:rPr lang="en-US" sz="2400" b="0" i="1" strike="noStrike" spc="-1" dirty="0">
                <a:solidFill>
                  <a:srgbClr val="FFFFFF"/>
                </a:solidFill>
                <a:latin typeface="Noto Serif Display ExtraCondensed Italics"/>
                <a:ea typeface="Noto Serif Display ExtraCondensed Italics"/>
              </a:rPr>
              <a:t> </a:t>
            </a:r>
            <a:r>
              <a:rPr lang="en-US" sz="2400" b="0" i="1" strike="noStrike" spc="-1" dirty="0" err="1">
                <a:solidFill>
                  <a:srgbClr val="FFFFFF"/>
                </a:solidFill>
                <a:latin typeface="Noto Serif Display ExtraCondensed Italics"/>
                <a:ea typeface="Noto Serif Display ExtraCondensed Italics"/>
              </a:rPr>
              <a:t>filio</a:t>
            </a:r>
            <a:r>
              <a:rPr lang="en-US" sz="2400" b="0" i="1" strike="noStrike" spc="-1" dirty="0">
                <a:solidFill>
                  <a:srgbClr val="FFFFFF"/>
                </a:solidFill>
                <a:latin typeface="Noto Serif Display ExtraCondensed Italics"/>
                <a:ea typeface="Noto Serif Display ExtraCondensed Italics"/>
              </a:rPr>
              <a:t> Gianfrancesco da casa con il </a:t>
            </a:r>
            <a:r>
              <a:rPr lang="en-US" sz="2400" b="0" i="1" strike="noStrike" spc="-1" dirty="0" err="1">
                <a:solidFill>
                  <a:srgbClr val="FFFFFF"/>
                </a:solidFill>
                <a:latin typeface="Noto Serif Display ExtraCondensed Italics"/>
                <a:ea typeface="Noto Serif Display ExtraCondensed Italics"/>
              </a:rPr>
              <a:t>suo</a:t>
            </a:r>
            <a:r>
              <a:rPr lang="en-US" sz="2400" b="0" i="1" strike="noStrike" spc="-1" dirty="0">
                <a:solidFill>
                  <a:srgbClr val="FFFFFF"/>
                </a:solidFill>
                <a:latin typeface="Noto Serif Display ExtraCondensed Italics"/>
                <a:ea typeface="Noto Serif Display ExtraCondensed Italics"/>
              </a:rPr>
              <a:t> </a:t>
            </a:r>
            <a:r>
              <a:rPr lang="en-US" sz="2400" b="0" i="1" strike="noStrike" spc="-1" dirty="0" err="1">
                <a:solidFill>
                  <a:srgbClr val="FFFFFF"/>
                </a:solidFill>
                <a:latin typeface="Noto Serif Display ExtraCondensed Italics"/>
                <a:ea typeface="Noto Serif Display ExtraCondensed Italics"/>
              </a:rPr>
              <a:t>filio</a:t>
            </a:r>
            <a:r>
              <a:rPr lang="en-US" sz="2400" b="0" i="1" strike="noStrike" spc="-1" dirty="0">
                <a:solidFill>
                  <a:srgbClr val="FFFFFF"/>
                </a:solidFill>
                <a:latin typeface="Noto Serif Display ExtraCondensed Italics"/>
                <a:ea typeface="Noto Serif Display ExtraCondensed Italics"/>
              </a:rPr>
              <a:t> Antonio: qui lo </a:t>
            </a:r>
            <a:r>
              <a:rPr lang="en-US" sz="2400" b="0" i="1" strike="noStrike" spc="-1" dirty="0" err="1">
                <a:solidFill>
                  <a:srgbClr val="FFFFFF"/>
                </a:solidFill>
                <a:latin typeface="Noto Serif Display ExtraCondensed Italics"/>
                <a:ea typeface="Noto Serif Display ExtraCondensed Italics"/>
              </a:rPr>
              <a:t>accenno</a:t>
            </a:r>
            <a:r>
              <a:rPr lang="en-US" sz="2400" b="0" i="1" strike="noStrike" spc="-1" dirty="0">
                <a:solidFill>
                  <a:srgbClr val="FFFFFF"/>
                </a:solidFill>
                <a:latin typeface="Noto Serif Display ExtraCondensed Italics"/>
                <a:ea typeface="Noto Serif Display ExtraCondensed Italics"/>
              </a:rPr>
              <a:t> per </a:t>
            </a:r>
            <a:r>
              <a:rPr lang="en-US" sz="2400" b="0" i="1" strike="noStrike" spc="-1" dirty="0" err="1">
                <a:solidFill>
                  <a:srgbClr val="FFFFFF"/>
                </a:solidFill>
                <a:latin typeface="Noto Serif Display ExtraCondensed Italics"/>
                <a:ea typeface="Noto Serif Display ExtraCondensed Italics"/>
              </a:rPr>
              <a:t>ricordo</a:t>
            </a:r>
            <a:r>
              <a:rPr lang="en-US" sz="2400" b="0" i="1" strike="noStrike" spc="-1" dirty="0">
                <a:solidFill>
                  <a:srgbClr val="FFFFFF"/>
                </a:solidFill>
                <a:latin typeface="Noto Serif Display ExtraCondensed Italics"/>
                <a:ea typeface="Noto Serif Display ExtraCondensed Italics"/>
              </a:rPr>
              <a:t>. </a:t>
            </a:r>
            <a:endParaRPr lang="it-IT" sz="2400" b="0" strike="noStrike" spc="-1" dirty="0">
              <a:latin typeface="Arial"/>
            </a:endParaRPr>
          </a:p>
          <a:p>
            <a:pPr>
              <a:lnSpc>
                <a:spcPts val="2599"/>
              </a:lnSpc>
            </a:pPr>
            <a:r>
              <a:rPr lang="en-US" sz="2400" b="0" i="1" strike="noStrike" spc="-1" dirty="0">
                <a:solidFill>
                  <a:srgbClr val="FFFFFF"/>
                </a:solidFill>
                <a:latin typeface="Noto Serif Display ExtraCondensed Italics"/>
                <a:ea typeface="Noto Serif Display ExtraCondensed Italics"/>
              </a:rPr>
              <a:t>Dio li </a:t>
            </a:r>
            <a:r>
              <a:rPr lang="en-US" sz="2400" b="0" i="1" strike="noStrike" spc="-1" err="1">
                <a:solidFill>
                  <a:srgbClr val="FFFFFF"/>
                </a:solidFill>
                <a:latin typeface="Noto Serif Display ExtraCondensed Italics"/>
                <a:ea typeface="Noto Serif Display ExtraCondensed Italics"/>
              </a:rPr>
              <a:t>benedica</a:t>
            </a:r>
            <a:r>
              <a:rPr lang="en-US" sz="2400" b="0" i="1" strike="noStrike" spc="-1" dirty="0">
                <a:solidFill>
                  <a:srgbClr val="FFFFFF"/>
                </a:solidFill>
                <a:latin typeface="Noto Serif Display ExtraCondensed Italics"/>
                <a:ea typeface="Noto Serif Display ExtraCondensed Italics"/>
              </a:rPr>
              <a:t>. 25 </a:t>
            </a:r>
            <a:r>
              <a:rPr lang="en-US" sz="2400" b="0" i="1" strike="noStrike" spc="-1" err="1">
                <a:solidFill>
                  <a:srgbClr val="FFFFFF"/>
                </a:solidFill>
                <a:latin typeface="Noto Serif Display ExtraCondensed Italics"/>
                <a:ea typeface="Noto Serif Display ExtraCondensed Italics"/>
              </a:rPr>
              <a:t>aprile</a:t>
            </a:r>
            <a:r>
              <a:rPr lang="en-US" sz="2400" b="0" i="1" strike="noStrike" spc="-1" dirty="0">
                <a:solidFill>
                  <a:srgbClr val="FFFFFF"/>
                </a:solidFill>
                <a:latin typeface="Noto Serif Display ExtraCondensed Italics"/>
                <a:ea typeface="Noto Serif Display ExtraCondensed Italics"/>
              </a:rPr>
              <a:t> </a:t>
            </a:r>
            <a:r>
              <a:rPr lang="en-US" sz="2400" b="0" i="1" strike="noStrike" spc="-1">
                <a:solidFill>
                  <a:srgbClr val="FFFFFF"/>
                </a:solidFill>
                <a:latin typeface="Noto Serif Display ExtraCondensed Italics"/>
                <a:ea typeface="Noto Serif Display ExtraCondensed Italics"/>
              </a:rPr>
              <a:t>1833</a:t>
            </a:r>
            <a:r>
              <a:rPr lang="en-US" sz="2400" i="1" spc="-1">
                <a:solidFill>
                  <a:srgbClr val="FFFFFF"/>
                </a:solidFill>
                <a:latin typeface="Noto Serif Display ExtraCondensed Italics"/>
                <a:ea typeface="Noto Serif Display ExtraCondensed Italics"/>
              </a:rPr>
              <a:t>."</a:t>
            </a:r>
            <a:endParaRPr lang="it-IT" sz="2400" spc="-1" dirty="0" err="1">
              <a:solidFill>
                <a:srgbClr val="000000"/>
              </a:solidFill>
              <a:latin typeface="Arial"/>
              <a:ea typeface="Noto Serif Display ExtraCondensed Italics"/>
            </a:endParaRPr>
          </a:p>
          <a:p>
            <a:pPr>
              <a:lnSpc>
                <a:spcPts val="2599"/>
              </a:lnSpc>
            </a:pPr>
            <a:r>
              <a:rPr lang="en-US" sz="2400" i="1" spc="-1" dirty="0">
                <a:solidFill>
                  <a:srgbClr val="FFFFFF"/>
                </a:solidFill>
                <a:latin typeface="Noto Serif Display ExtraCondensed Italics"/>
                <a:ea typeface="Noto Serif Display ExtraCondensed Italics"/>
              </a:rPr>
              <a:t> </a:t>
            </a:r>
            <a:r>
              <a:rPr lang="en-US" sz="2400" b="0" strike="noStrike" spc="-1" dirty="0">
                <a:solidFill>
                  <a:srgbClr val="FFFFFF"/>
                </a:solidFill>
                <a:latin typeface="Noto Serif Display ExtraCondensed"/>
                <a:ea typeface="Noto Serif Display ExtraCondensed"/>
              </a:rPr>
              <a:t> Francesco Antonio </a:t>
            </a:r>
            <a:r>
              <a:rPr lang="en-US" sz="2400" b="0" strike="noStrike" spc="-1" dirty="0" err="1">
                <a:solidFill>
                  <a:srgbClr val="FFFFFF"/>
                </a:solidFill>
                <a:latin typeface="Noto Serif Display ExtraCondensed"/>
                <a:ea typeface="Noto Serif Display ExtraCondensed"/>
              </a:rPr>
              <a:t>Ciseri</a:t>
            </a:r>
            <a:endParaRPr lang="it-IT" sz="2400" b="0" strike="noStrike" spc="-1" dirty="0" err="1">
              <a:latin typeface="Arial"/>
            </a:endParaRPr>
          </a:p>
        </p:txBody>
      </p:sp>
      <p:sp>
        <p:nvSpPr>
          <p:cNvPr id="182" name="TextBox 5"/>
          <p:cNvSpPr/>
          <p:nvPr/>
        </p:nvSpPr>
        <p:spPr>
          <a:xfrm>
            <a:off x="896760" y="932040"/>
            <a:ext cx="4937040" cy="52200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4110"/>
              </a:lnSpc>
            </a:pPr>
            <a:r>
              <a:rPr lang="en-US" sz="3800" b="0" i="1" strike="noStrike" spc="-1">
                <a:solidFill>
                  <a:srgbClr val="FFFFFF"/>
                </a:solidFill>
                <a:latin typeface="Noto Serif Display ExtraCondensed Italics"/>
                <a:ea typeface="Noto Serif Display ExtraCondensed Italics"/>
              </a:rPr>
              <a:t>Formazione artistica</a:t>
            </a:r>
            <a:endParaRPr lang="it-IT" sz="3800" b="0" strike="noStrike" spc="-1">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Freeform 2"/>
          <p:cNvSpPr/>
          <p:nvPr/>
        </p:nvSpPr>
        <p:spPr>
          <a:xfrm>
            <a:off x="2860200" y="5954040"/>
            <a:ext cx="47520" cy="10800"/>
          </a:xfrm>
          <a:custGeom>
            <a:avLst/>
            <a:gdLst/>
            <a:ahLst/>
            <a:cxnLst/>
            <a:rect l="l" t="t" r="r" b="b"/>
            <a:pathLst>
              <a:path w="48235" h="11516">
                <a:moveTo>
                  <a:pt x="0" y="0"/>
                </a:moveTo>
                <a:lnTo>
                  <a:pt x="48235" y="0"/>
                </a:lnTo>
                <a:lnTo>
                  <a:pt x="48235" y="11516"/>
                </a:lnTo>
                <a:lnTo>
                  <a:pt x="0" y="11516"/>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91" name="Freeform 3"/>
          <p:cNvSpPr/>
          <p:nvPr/>
        </p:nvSpPr>
        <p:spPr>
          <a:xfrm>
            <a:off x="5537160" y="685800"/>
            <a:ext cx="5968080" cy="4237200"/>
          </a:xfrm>
          <a:custGeom>
            <a:avLst/>
            <a:gdLst/>
            <a:ahLst/>
            <a:cxnLst/>
            <a:rect l="l" t="t" r="r" b="b"/>
            <a:pathLst>
              <a:path w="5968975" h="4237972">
                <a:moveTo>
                  <a:pt x="0" y="0"/>
                </a:moveTo>
                <a:lnTo>
                  <a:pt x="5968975" y="0"/>
                </a:lnTo>
                <a:lnTo>
                  <a:pt x="5968975" y="4237972"/>
                </a:lnTo>
                <a:lnTo>
                  <a:pt x="0" y="4237972"/>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92" name="Freeform 4"/>
          <p:cNvSpPr/>
          <p:nvPr/>
        </p:nvSpPr>
        <p:spPr>
          <a:xfrm>
            <a:off x="685800" y="685800"/>
            <a:ext cx="3437280" cy="4237200"/>
          </a:xfrm>
          <a:custGeom>
            <a:avLst/>
            <a:gdLst/>
            <a:ahLst/>
            <a:cxnLst/>
            <a:rect l="l" t="t" r="r" b="b"/>
            <a:pathLst>
              <a:path w="3438055" h="4237972">
                <a:moveTo>
                  <a:pt x="0" y="0"/>
                </a:moveTo>
                <a:lnTo>
                  <a:pt x="3438055" y="0"/>
                </a:lnTo>
                <a:lnTo>
                  <a:pt x="3438055" y="4237972"/>
                </a:lnTo>
                <a:lnTo>
                  <a:pt x="0" y="4237972"/>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93" name="TextBox 5"/>
          <p:cNvSpPr/>
          <p:nvPr/>
        </p:nvSpPr>
        <p:spPr>
          <a:xfrm>
            <a:off x="685800" y="5167440"/>
            <a:ext cx="3456720" cy="109404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1723"/>
              </a:lnSpc>
            </a:pPr>
            <a:r>
              <a:rPr lang="en-US" sz="1600" b="0" strike="noStrike" spc="-1">
                <a:solidFill>
                  <a:srgbClr val="000000"/>
                </a:solidFill>
                <a:latin typeface="Noto Serif Display ExtraCondensed"/>
                <a:ea typeface="Noto Serif Display ExtraCondensed"/>
              </a:rPr>
              <a:t>Sposò nel 1855 Cesira Bianchini,  appartenente a una famiglia  fiorentina di  mosaicisti. Ebbe quattro figli.  L’unico erede  maschio Francesco Giuseppe (1858-1935)  divenne  a sua volta pittore.</a:t>
            </a:r>
            <a:endParaRPr lang="it-IT" sz="1600" b="0" strike="noStrike" spc="-1">
              <a:latin typeface="Arial"/>
            </a:endParaRPr>
          </a:p>
        </p:txBody>
      </p:sp>
      <p:sp>
        <p:nvSpPr>
          <p:cNvPr id="194" name="TextBox 6"/>
          <p:cNvSpPr/>
          <p:nvPr/>
        </p:nvSpPr>
        <p:spPr>
          <a:xfrm>
            <a:off x="5964120" y="5167440"/>
            <a:ext cx="5541480" cy="44064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r">
              <a:lnSpc>
                <a:spcPts val="1735"/>
              </a:lnSpc>
            </a:pPr>
            <a:r>
              <a:rPr lang="en-US" sz="1610" b="0" strike="noStrike" spc="-1">
                <a:solidFill>
                  <a:srgbClr val="000000"/>
                </a:solidFill>
                <a:latin typeface="Noto Serif Display ExtraCondensed"/>
                <a:ea typeface="Noto Serif Display ExtraCondensed"/>
              </a:rPr>
              <a:t>Borgo San Jacopo ove visse la famiglia Ciseri. Nel 1866 si stabilì nella villa a  San Miniato.</a:t>
            </a:r>
            <a:endParaRPr lang="it-IT" sz="1610" b="0" strike="noStrike" spc="-1">
              <a:latin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Freeform 2"/>
          <p:cNvSpPr/>
          <p:nvPr/>
        </p:nvSpPr>
        <p:spPr>
          <a:xfrm>
            <a:off x="7894080" y="685800"/>
            <a:ext cx="3611520" cy="4810320"/>
          </a:xfrm>
          <a:custGeom>
            <a:avLst/>
            <a:gdLst/>
            <a:ahLst/>
            <a:cxnLst/>
            <a:rect l="l" t="t" r="r" b="b"/>
            <a:pathLst>
              <a:path w="3612148" h="4811102">
                <a:moveTo>
                  <a:pt x="0" y="0"/>
                </a:moveTo>
                <a:lnTo>
                  <a:pt x="3612148" y="0"/>
                </a:lnTo>
                <a:lnTo>
                  <a:pt x="3612148" y="4811102"/>
                </a:lnTo>
                <a:lnTo>
                  <a:pt x="0" y="4811102"/>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84" name="TextBox 3"/>
          <p:cNvSpPr/>
          <p:nvPr/>
        </p:nvSpPr>
        <p:spPr>
          <a:xfrm>
            <a:off x="896760" y="912960"/>
            <a:ext cx="4937040" cy="27504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2166"/>
              </a:lnSpc>
            </a:pPr>
            <a:r>
              <a:rPr lang="en-US" sz="2000" b="0" i="1" strike="noStrike" spc="-1">
                <a:solidFill>
                  <a:srgbClr val="FFFFFF"/>
                </a:solidFill>
                <a:latin typeface="Noto Serif Display ExtraCondensed Italics"/>
                <a:ea typeface="Noto Serif Display ExtraCondensed Italics"/>
              </a:rPr>
              <a:t>Formazione artistica</a:t>
            </a:r>
            <a:endParaRPr lang="it-IT" sz="2000" b="0" strike="noStrike" spc="-1">
              <a:latin typeface="Arial"/>
            </a:endParaRPr>
          </a:p>
        </p:txBody>
      </p:sp>
      <p:sp>
        <p:nvSpPr>
          <p:cNvPr id="185" name="Freeform 4"/>
          <p:cNvSpPr/>
          <p:nvPr/>
        </p:nvSpPr>
        <p:spPr>
          <a:xfrm>
            <a:off x="685800" y="685800"/>
            <a:ext cx="3591360" cy="4810320"/>
          </a:xfrm>
          <a:custGeom>
            <a:avLst/>
            <a:gdLst/>
            <a:ahLst/>
            <a:cxnLst/>
            <a:rect l="l" t="t" r="r" b="b"/>
            <a:pathLst>
              <a:path w="3591999" h="4811102">
                <a:moveTo>
                  <a:pt x="0" y="0"/>
                </a:moveTo>
                <a:lnTo>
                  <a:pt x="3591999" y="0"/>
                </a:lnTo>
                <a:lnTo>
                  <a:pt x="3591999" y="4811102"/>
                </a:lnTo>
                <a:lnTo>
                  <a:pt x="0" y="4811102"/>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86" name="TextBox 5"/>
          <p:cNvSpPr/>
          <p:nvPr/>
        </p:nvSpPr>
        <p:spPr>
          <a:xfrm>
            <a:off x="5834520" y="5515920"/>
            <a:ext cx="5670720" cy="564257"/>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r">
              <a:lnSpc>
                <a:spcPts val="2163"/>
              </a:lnSpc>
            </a:pPr>
            <a:r>
              <a:rPr lang="en-US" sz="2000" b="0" i="1" strike="noStrike" spc="-1" dirty="0">
                <a:solidFill>
                  <a:srgbClr val="000000"/>
                </a:solidFill>
                <a:latin typeface="Noto Serif Display ExtraCondensed Italics"/>
                <a:ea typeface="Noto Serif Display ExtraCondensed Italics"/>
              </a:rPr>
              <a:t>Giuseppe </a:t>
            </a:r>
            <a:r>
              <a:rPr lang="en-US" sz="2000" b="0" i="1" strike="noStrike" spc="-1" dirty="0" err="1">
                <a:solidFill>
                  <a:srgbClr val="000000"/>
                </a:solidFill>
                <a:latin typeface="Noto Serif Display ExtraCondensed Italics"/>
                <a:ea typeface="Noto Serif Display ExtraCondensed Italics"/>
              </a:rPr>
              <a:t>Bezzuoli</a:t>
            </a:r>
            <a:r>
              <a:rPr lang="en-US" sz="2000" b="0" i="1" strike="noStrike" spc="-1" dirty="0">
                <a:solidFill>
                  <a:srgbClr val="000000"/>
                </a:solidFill>
                <a:latin typeface="Noto Serif Display ExtraCondensed Italics"/>
                <a:ea typeface="Noto Serif Display ExtraCondensed Italics"/>
              </a:rPr>
              <a:t> </a:t>
            </a:r>
            <a:endParaRPr lang="it-IT" sz="2000" b="0" i="1" strike="noStrike" spc="-1" dirty="0">
              <a:latin typeface="Arial"/>
            </a:endParaRPr>
          </a:p>
          <a:p>
            <a:pPr algn="r">
              <a:lnSpc>
                <a:spcPts val="2163"/>
              </a:lnSpc>
            </a:pPr>
            <a:r>
              <a:rPr lang="en-US" sz="2000" b="0" i="1" strike="noStrike" spc="-1" dirty="0">
                <a:solidFill>
                  <a:srgbClr val="000000"/>
                </a:solidFill>
                <a:latin typeface="Noto Serif Display ExtraCondensed Italics"/>
                <a:ea typeface="Noto Serif Display ExtraCondensed Italics"/>
              </a:rPr>
              <a:t>(</a:t>
            </a:r>
            <a:r>
              <a:rPr lang="en-US" sz="2000" b="0" i="1" strike="noStrike" spc="-1" dirty="0">
                <a:uFillTx/>
                <a:latin typeface="Noto Serif Display ExtraCondensed"/>
                <a:ea typeface="Noto Serif Display ExtraCondensed"/>
              </a:rPr>
              <a:t>Firenze</a:t>
            </a:r>
            <a:r>
              <a:rPr lang="en-US" sz="2000" b="0" i="1" strike="noStrike" spc="-1" dirty="0">
                <a:latin typeface="Noto Serif Display ExtraCondensed Italics"/>
                <a:ea typeface="Noto Serif Display ExtraCondensed Italics"/>
              </a:rPr>
              <a:t>, </a:t>
            </a:r>
            <a:r>
              <a:rPr lang="en-US" sz="2000" b="0" i="1" strike="noStrike" spc="-1" dirty="0">
                <a:uFillTx/>
                <a:latin typeface="Noto Serif Display ExtraCondensed Italics"/>
                <a:ea typeface="Noto Serif Display ExtraCondensed Italics"/>
              </a:rPr>
              <a:t>28 </a:t>
            </a:r>
            <a:r>
              <a:rPr lang="en-US" sz="2000" b="0" i="1" strike="noStrike" spc="-1" dirty="0" err="1">
                <a:uFillTx/>
                <a:latin typeface="Noto Serif Display ExtraCondensed Italics"/>
                <a:ea typeface="Noto Serif Display ExtraCondensed Italics"/>
              </a:rPr>
              <a:t>novembre</a:t>
            </a:r>
            <a:r>
              <a:rPr lang="en-US" sz="2000" b="0" i="1" strike="noStrike" spc="-1" dirty="0">
                <a:latin typeface="Noto Serif Display ExtraCondensed Italics"/>
                <a:ea typeface="Noto Serif Display ExtraCondensed Italics"/>
              </a:rPr>
              <a:t> </a:t>
            </a:r>
            <a:r>
              <a:rPr lang="en-US" sz="2000" b="0" i="1" strike="noStrike" spc="-1" dirty="0">
                <a:uFillTx/>
                <a:latin typeface="Noto Serif Display ExtraCondensed Italics"/>
                <a:ea typeface="Noto Serif Display ExtraCondensed Italics"/>
              </a:rPr>
              <a:t>1784</a:t>
            </a:r>
            <a:r>
              <a:rPr lang="en-US" sz="2000" b="0" i="1" strike="noStrike" spc="-1" dirty="0">
                <a:latin typeface="Noto Serif Display ExtraCondensed Italics"/>
                <a:ea typeface="Noto Serif Display ExtraCondensed Italics"/>
              </a:rPr>
              <a:t> – </a:t>
            </a:r>
            <a:r>
              <a:rPr lang="en-US" sz="2000" b="0" i="1" strike="noStrike" spc="-1" dirty="0">
                <a:uFillTx/>
                <a:latin typeface="Noto Serif Display ExtraCondensed Italics"/>
                <a:ea typeface="Noto Serif Display ExtraCondensed Italics"/>
              </a:rPr>
              <a:t>Firenze</a:t>
            </a:r>
            <a:r>
              <a:rPr lang="en-US" sz="2000" b="0" i="1" strike="noStrike" spc="-1" dirty="0">
                <a:latin typeface="Noto Serif Display ExtraCondensed Italics"/>
                <a:ea typeface="Noto Serif Display ExtraCondensed Italics"/>
              </a:rPr>
              <a:t>, </a:t>
            </a:r>
            <a:r>
              <a:rPr lang="en-US" sz="2000" b="0" i="1" strike="noStrike" spc="-1" dirty="0">
                <a:uFillTx/>
                <a:latin typeface="Noto Serif Display ExtraCondensed Italics"/>
                <a:ea typeface="Noto Serif Display ExtraCondensed Italics"/>
              </a:rPr>
              <a:t>13 </a:t>
            </a:r>
            <a:r>
              <a:rPr lang="en-US" sz="2000" b="0" i="1" strike="noStrike" spc="-1" dirty="0" err="1">
                <a:uFillTx/>
                <a:latin typeface="Noto Serif Display ExtraCondensed Italics"/>
                <a:ea typeface="Noto Serif Display ExtraCondensed Italics"/>
              </a:rPr>
              <a:t>settembre</a:t>
            </a:r>
            <a:r>
              <a:rPr lang="en-US" sz="2000" b="0" i="1" strike="noStrike" spc="-1" dirty="0">
                <a:latin typeface="Noto Serif Display ExtraCondensed Italics"/>
                <a:ea typeface="Noto Serif Display ExtraCondensed Italics"/>
              </a:rPr>
              <a:t> </a:t>
            </a:r>
            <a:r>
              <a:rPr lang="en-US" sz="2000" b="0" i="1" strike="noStrike" spc="-1" dirty="0">
                <a:uFillTx/>
                <a:latin typeface="Noto Serif Display ExtraCondensed Italics"/>
                <a:ea typeface="Noto Serif Display ExtraCondensed Italics"/>
              </a:rPr>
              <a:t>1855</a:t>
            </a:r>
            <a:r>
              <a:rPr lang="en-US" sz="2000" b="0" i="1" strike="noStrike" spc="-1" dirty="0">
                <a:solidFill>
                  <a:srgbClr val="000000"/>
                </a:solidFill>
                <a:latin typeface="Noto Serif Display ExtraCondensed Italics"/>
                <a:ea typeface="Noto Serif Display ExtraCondensed Italics"/>
              </a:rPr>
              <a:t>) </a:t>
            </a:r>
            <a:endParaRPr lang="it-IT" sz="2000" b="0" i="1" strike="noStrike" spc="-1" dirty="0">
              <a:latin typeface="Arial"/>
            </a:endParaRPr>
          </a:p>
        </p:txBody>
      </p:sp>
      <p:sp>
        <p:nvSpPr>
          <p:cNvPr id="187" name="TextBox 6"/>
          <p:cNvSpPr/>
          <p:nvPr/>
        </p:nvSpPr>
        <p:spPr>
          <a:xfrm>
            <a:off x="685800" y="5520600"/>
            <a:ext cx="5705640" cy="564257"/>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2166"/>
              </a:lnSpc>
            </a:pPr>
            <a:r>
              <a:rPr lang="en-US" sz="2000" b="0" i="1" strike="noStrike" spc="-1" dirty="0">
                <a:solidFill>
                  <a:srgbClr val="000000"/>
                </a:solidFill>
                <a:latin typeface="Noto Serif Display ExtraCondensed Italics"/>
                <a:ea typeface="Noto Serif Display ExtraCondensed Italics"/>
              </a:rPr>
              <a:t>Pietro Benvenuti </a:t>
            </a:r>
            <a:endParaRPr lang="it-IT" sz="2000" b="0" i="1" strike="noStrike" spc="-1" dirty="0">
              <a:latin typeface="Arial"/>
            </a:endParaRPr>
          </a:p>
          <a:p>
            <a:pPr>
              <a:lnSpc>
                <a:spcPts val="2166"/>
              </a:lnSpc>
            </a:pPr>
            <a:r>
              <a:rPr lang="en-US" sz="2000" b="0" i="1" strike="noStrike" spc="-1" dirty="0">
                <a:solidFill>
                  <a:srgbClr val="000000"/>
                </a:solidFill>
                <a:latin typeface="Noto Serif Display ExtraCondensed Italics"/>
                <a:ea typeface="Noto Serif Display ExtraCondensed Italics"/>
              </a:rPr>
              <a:t>(Arezzo, </a:t>
            </a:r>
            <a:r>
              <a:rPr lang="en-US" sz="2000" b="0" i="1" strike="noStrike" spc="-1" dirty="0">
                <a:solidFill>
                  <a:srgbClr val="000000"/>
                </a:solidFill>
                <a:latin typeface="Noto Serif Display ExtraCondensed"/>
                <a:ea typeface="Noto Serif Display ExtraCondensed"/>
              </a:rPr>
              <a:t>8 </a:t>
            </a:r>
            <a:r>
              <a:rPr lang="en-US" sz="2000" b="0" i="1" strike="noStrike" spc="-1" dirty="0" err="1">
                <a:solidFill>
                  <a:srgbClr val="000000"/>
                </a:solidFill>
                <a:latin typeface="Noto Serif Display ExtraCondensed"/>
                <a:ea typeface="Noto Serif Display ExtraCondensed"/>
              </a:rPr>
              <a:t>gennaio</a:t>
            </a:r>
            <a:r>
              <a:rPr lang="en-US" sz="2000" b="0" i="1" strike="noStrike" spc="-1" dirty="0">
                <a:solidFill>
                  <a:srgbClr val="000000"/>
                </a:solidFill>
                <a:latin typeface="Noto Serif Display ExtraCondensed Italics"/>
                <a:ea typeface="Noto Serif Display ExtraCondensed Italics"/>
              </a:rPr>
              <a:t> 1769 – Firenze, 3 </a:t>
            </a:r>
            <a:r>
              <a:rPr lang="en-US" sz="2000" b="0" i="1" strike="noStrike" spc="-1" dirty="0" err="1">
                <a:solidFill>
                  <a:srgbClr val="000000"/>
                </a:solidFill>
                <a:latin typeface="Noto Serif Display ExtraCondensed Italics"/>
                <a:ea typeface="Noto Serif Display ExtraCondensed Italics"/>
              </a:rPr>
              <a:t>febbraio</a:t>
            </a:r>
            <a:r>
              <a:rPr lang="en-US" sz="2000" b="0" i="1" strike="noStrike" spc="-1" dirty="0">
                <a:solidFill>
                  <a:srgbClr val="000000"/>
                </a:solidFill>
                <a:latin typeface="Noto Serif Display ExtraCondensed Italics"/>
                <a:ea typeface="Noto Serif Display ExtraCondensed Italics"/>
              </a:rPr>
              <a:t> 1844)</a:t>
            </a:r>
            <a:endParaRPr lang="it-IT" sz="2000" b="0" i="1" strike="noStrike" spc="-1" dirty="0">
              <a:latin typeface="Arial"/>
            </a:endParaRPr>
          </a:p>
        </p:txBody>
      </p:sp>
      <p:sp>
        <p:nvSpPr>
          <p:cNvPr id="188" name="TextBox 7"/>
          <p:cNvSpPr/>
          <p:nvPr/>
        </p:nvSpPr>
        <p:spPr>
          <a:xfrm>
            <a:off x="4502160" y="3924360"/>
            <a:ext cx="3166920" cy="158004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2489"/>
              </a:lnSpc>
            </a:pPr>
            <a:r>
              <a:rPr lang="en-US" sz="2300" b="0" i="1" strike="noStrike" spc="-1">
                <a:solidFill>
                  <a:srgbClr val="000000"/>
                </a:solidFill>
                <a:latin typeface="Noto Serif Display ExtraCondensed Italics"/>
                <a:ea typeface="Noto Serif Display ExtraCondensed Italics"/>
              </a:rPr>
              <a:t>Ingegno precoce, Antonio fu accolto all’Accademia di Belle Arti a soli 13 anni: suoi maestri Giuseppe Bezzuoli e Pietro Benvenuti.</a:t>
            </a:r>
            <a:endParaRPr lang="it-IT" sz="2300" b="0" strike="noStrike" spc="-1">
              <a:latin typeface="Arial"/>
            </a:endParaRPr>
          </a:p>
        </p:txBody>
      </p:sp>
      <p:sp>
        <p:nvSpPr>
          <p:cNvPr id="189" name="TextBox 8"/>
          <p:cNvSpPr/>
          <p:nvPr/>
        </p:nvSpPr>
        <p:spPr>
          <a:xfrm>
            <a:off x="4502160" y="723960"/>
            <a:ext cx="3166920" cy="156564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4110"/>
              </a:lnSpc>
            </a:pPr>
            <a:r>
              <a:rPr lang="en-US" sz="3800" b="0" i="1" strike="noStrike" spc="-1">
                <a:solidFill>
                  <a:srgbClr val="000000"/>
                </a:solidFill>
                <a:latin typeface="Noto Serif Display ExtraCondensed Italics"/>
                <a:ea typeface="Noto Serif Display ExtraCondensed Italics"/>
              </a:rPr>
              <a:t>Accademia di </a:t>
            </a:r>
            <a:endParaRPr lang="it-IT" sz="3800" b="0" strike="noStrike" spc="-1">
              <a:latin typeface="Arial"/>
            </a:endParaRPr>
          </a:p>
          <a:p>
            <a:pPr algn="ctr">
              <a:lnSpc>
                <a:spcPts val="4110"/>
              </a:lnSpc>
            </a:pPr>
            <a:r>
              <a:rPr lang="en-US" sz="3800" b="0" i="1" strike="noStrike" spc="-1">
                <a:solidFill>
                  <a:srgbClr val="000000"/>
                </a:solidFill>
                <a:latin typeface="Noto Serif Display ExtraCondensed Italics"/>
                <a:ea typeface="Noto Serif Display ExtraCondensed Italics"/>
              </a:rPr>
              <a:t>belle Arti di Firenze</a:t>
            </a:r>
            <a:endParaRPr lang="it-IT" sz="3800" b="0" strike="noStrike" spc="-1">
              <a:latin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Freeform 2"/>
          <p:cNvSpPr/>
          <p:nvPr/>
        </p:nvSpPr>
        <p:spPr>
          <a:xfrm>
            <a:off x="0" y="0"/>
            <a:ext cx="12187440" cy="6856560"/>
          </a:xfrm>
          <a:custGeom>
            <a:avLst/>
            <a:gdLst/>
            <a:ahLst/>
            <a:cxnLst/>
            <a:rect l="l" t="t" r="r" b="b"/>
            <a:pathLst>
              <a:path w="12188161" h="6857267">
                <a:moveTo>
                  <a:pt x="0" y="0"/>
                </a:moveTo>
                <a:lnTo>
                  <a:pt x="12188161" y="0"/>
                </a:lnTo>
                <a:lnTo>
                  <a:pt x="12188161" y="6857266"/>
                </a:lnTo>
                <a:lnTo>
                  <a:pt x="0" y="6857266"/>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96" name="Freeform 3"/>
          <p:cNvSpPr/>
          <p:nvPr/>
        </p:nvSpPr>
        <p:spPr>
          <a:xfrm>
            <a:off x="487800" y="816480"/>
            <a:ext cx="4698360" cy="5594040"/>
          </a:xfrm>
          <a:custGeom>
            <a:avLst/>
            <a:gdLst/>
            <a:ahLst/>
            <a:cxnLst/>
            <a:rect l="l" t="t" r="r" b="b"/>
            <a:pathLst>
              <a:path w="4699175" h="5594659">
                <a:moveTo>
                  <a:pt x="0" y="0"/>
                </a:moveTo>
                <a:lnTo>
                  <a:pt x="4699175" y="0"/>
                </a:lnTo>
                <a:lnTo>
                  <a:pt x="4699175" y="5594659"/>
                </a:lnTo>
                <a:lnTo>
                  <a:pt x="0" y="5594659"/>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97" name="TextBox 4"/>
          <p:cNvSpPr/>
          <p:nvPr/>
        </p:nvSpPr>
        <p:spPr>
          <a:xfrm>
            <a:off x="5315760" y="704880"/>
            <a:ext cx="6466680" cy="54525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2163"/>
              </a:lnSpc>
            </a:pPr>
            <a:r>
              <a:rPr lang="en-US" sz="2000" b="1" strike="noStrike" spc="-1">
                <a:solidFill>
                  <a:srgbClr val="000000"/>
                </a:solidFill>
                <a:latin typeface="Noto Serif Display ExtraCondensed Bold"/>
                <a:ea typeface="Noto Serif Display ExtraCondensed Bold"/>
              </a:rPr>
              <a:t>Vinse precocemente molti premi con le prime tele a carattere storico e biblico; così  prescriveva la didattica della scuola, fedele al romanticismo storico. </a:t>
            </a:r>
            <a:endParaRPr lang="it-IT" sz="2000" b="0" strike="noStrike" spc="-1">
              <a:latin typeface="Arial"/>
            </a:endParaRPr>
          </a:p>
          <a:p>
            <a:pPr>
              <a:lnSpc>
                <a:spcPts val="2163"/>
              </a:lnSpc>
            </a:pPr>
            <a:endParaRPr lang="it-IT" sz="2000" b="0" strike="noStrike" spc="-1">
              <a:latin typeface="Arial"/>
            </a:endParaRPr>
          </a:p>
          <a:p>
            <a:pPr marL="431640" lvl="1" indent="-215280">
              <a:lnSpc>
                <a:spcPts val="2163"/>
              </a:lnSpc>
              <a:buClr>
                <a:srgbClr val="000000"/>
              </a:buClr>
              <a:buFont typeface="Arial"/>
              <a:buChar char="•"/>
            </a:pPr>
            <a:r>
              <a:rPr lang="en-US" sz="2000" b="0" strike="noStrike" spc="-1">
                <a:solidFill>
                  <a:srgbClr val="000000"/>
                </a:solidFill>
                <a:latin typeface="Noto Serif Display ExtraCondensed"/>
                <a:ea typeface="Noto Serif Display ExtraCondensed"/>
              </a:rPr>
              <a:t>Carlo V che si china per raccogliere il pennello a Tiziano (1842): Questa opera rappresenta l'imperatore Carlo V nell'atto di raccogliere il pennello caduto al pittore Tiziano, sottolineando l'ammirazione dell'imperatore per l'arte. ​</a:t>
            </a:r>
            <a:endParaRPr lang="it-IT" sz="2000" b="0" strike="noStrike" spc="-1">
              <a:latin typeface="Arial"/>
            </a:endParaRPr>
          </a:p>
          <a:p>
            <a:pPr marL="431640" lvl="1" indent="-215280">
              <a:lnSpc>
                <a:spcPts val="2163"/>
              </a:lnSpc>
              <a:buClr>
                <a:srgbClr val="000000"/>
              </a:buClr>
              <a:buFont typeface="Arial"/>
              <a:buChar char="•"/>
            </a:pPr>
            <a:r>
              <a:rPr lang="en-US" sz="2000" b="0" strike="noStrike" spc="-1">
                <a:solidFill>
                  <a:srgbClr val="000000"/>
                </a:solidFill>
                <a:latin typeface="Noto Serif Display ExtraCondensed"/>
                <a:ea typeface="Noto Serif Display ExtraCondensed"/>
              </a:rPr>
              <a:t>San Giovanni che rimprovera Erode ed Erodiade (1843): In questo dipinto, Ciseri raffigura la scena biblica in cui San Giovanni Battista rimprovera Erode per la sua condotta immorale. ​</a:t>
            </a:r>
            <a:endParaRPr lang="it-IT" sz="2000" b="0" strike="noStrike" spc="-1">
              <a:latin typeface="Arial"/>
            </a:endParaRPr>
          </a:p>
          <a:p>
            <a:pPr marL="431640" lvl="1" indent="-215280">
              <a:lnSpc>
                <a:spcPts val="2163"/>
              </a:lnSpc>
              <a:buClr>
                <a:srgbClr val="000000"/>
              </a:buClr>
              <a:buFont typeface="Arial"/>
              <a:buChar char="•"/>
            </a:pPr>
            <a:r>
              <a:rPr lang="en-US" sz="2000" b="0" strike="noStrike" spc="-1">
                <a:solidFill>
                  <a:srgbClr val="000000"/>
                </a:solidFill>
                <a:latin typeface="Noto Serif Display ExtraCondensed"/>
                <a:ea typeface="Noto Serif Display ExtraCondensed"/>
              </a:rPr>
              <a:t>Giacobbe che riconosce le vesti insanguinate di Giuseppe (1844): L'opera illustra il momento in cui Giacobbe identifica la tunica insanguinata del figlio Giuseppe, credendolo morto. </a:t>
            </a:r>
            <a:endParaRPr lang="it-IT" sz="2000" b="0" strike="noStrike" spc="-1">
              <a:latin typeface="Arial"/>
            </a:endParaRPr>
          </a:p>
          <a:p>
            <a:pPr marL="431640" lvl="1" indent="-215280">
              <a:lnSpc>
                <a:spcPts val="2163"/>
              </a:lnSpc>
              <a:buClr>
                <a:srgbClr val="000000"/>
              </a:buClr>
              <a:buFont typeface="Arial"/>
              <a:buChar char="•"/>
            </a:pPr>
            <a:r>
              <a:rPr lang="en-US" sz="2000" b="0" strike="noStrike" spc="-1">
                <a:solidFill>
                  <a:srgbClr val="000000"/>
                </a:solidFill>
                <a:latin typeface="Noto Serif Display ExtraCondensed"/>
                <a:ea typeface="Noto Serif Display ExtraCondensed"/>
              </a:rPr>
              <a:t>Il martirio dei sette Maccabei (1863): Questo dipinto raffigura il martirio dei sette fratelli Maccabei, un episodio dell'Antico Testamento. </a:t>
            </a:r>
            <a:endParaRPr lang="it-IT" sz="2000" b="0" strike="noStrike" spc="-1">
              <a:latin typeface="Arial"/>
            </a:endParaRPr>
          </a:p>
          <a:p>
            <a:pPr marL="431640" lvl="1" indent="-215280">
              <a:lnSpc>
                <a:spcPts val="2163"/>
              </a:lnSpc>
              <a:buClr>
                <a:srgbClr val="000000"/>
              </a:buClr>
              <a:buFont typeface="Arial"/>
              <a:buChar char="•"/>
            </a:pPr>
            <a:r>
              <a:rPr lang="en-US" sz="2000" b="0" strike="noStrike" spc="-1">
                <a:solidFill>
                  <a:srgbClr val="000000"/>
                </a:solidFill>
                <a:latin typeface="Noto Serif Display ExtraCondensed"/>
                <a:ea typeface="Noto Serif Display ExtraCondensed"/>
              </a:rPr>
              <a:t>Ecce Homo (1871): Una delle opere più celebri di Ciseri, rappresenta Ponzio Pilato che presenta Gesù flagellato alla folla.</a:t>
            </a:r>
            <a:endParaRPr lang="it-IT" sz="2000" b="0" strike="noStrike" spc="-1">
              <a:latin typeface="Arial"/>
            </a:endParaRPr>
          </a:p>
          <a:p>
            <a:pPr>
              <a:lnSpc>
                <a:spcPts val="1840"/>
              </a:lnSpc>
            </a:pPr>
            <a:endParaRPr lang="it-IT" sz="2000" b="0" strike="noStrike" spc="-1">
              <a:latin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Freeform 2"/>
          <p:cNvSpPr/>
          <p:nvPr/>
        </p:nvSpPr>
        <p:spPr>
          <a:xfrm>
            <a:off x="209520" y="184320"/>
            <a:ext cx="4585320" cy="6432480"/>
          </a:xfrm>
          <a:custGeom>
            <a:avLst/>
            <a:gdLst/>
            <a:ahLst/>
            <a:cxnLst/>
            <a:rect l="l" t="t" r="r" b="b"/>
            <a:pathLst>
              <a:path w="4585954" h="6433109">
                <a:moveTo>
                  <a:pt x="0" y="0"/>
                </a:moveTo>
                <a:lnTo>
                  <a:pt x="4585954" y="0"/>
                </a:lnTo>
                <a:lnTo>
                  <a:pt x="4585954" y="6433109"/>
                </a:lnTo>
                <a:lnTo>
                  <a:pt x="0" y="6433109"/>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01" name="Freeform 3"/>
          <p:cNvSpPr/>
          <p:nvPr/>
        </p:nvSpPr>
        <p:spPr>
          <a:xfrm>
            <a:off x="5153760" y="1509840"/>
            <a:ext cx="6552360" cy="3845520"/>
          </a:xfrm>
          <a:custGeom>
            <a:avLst/>
            <a:gdLst/>
            <a:ahLst/>
            <a:cxnLst/>
            <a:rect l="l" t="t" r="r" b="b"/>
            <a:pathLst>
              <a:path w="6553057" h="3846233">
                <a:moveTo>
                  <a:pt x="0" y="0"/>
                </a:moveTo>
                <a:lnTo>
                  <a:pt x="6553058" y="0"/>
                </a:lnTo>
                <a:lnTo>
                  <a:pt x="6553058" y="3846233"/>
                </a:lnTo>
                <a:lnTo>
                  <a:pt x="0" y="3846233"/>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02" name="TextBox 4"/>
          <p:cNvSpPr/>
          <p:nvPr/>
        </p:nvSpPr>
        <p:spPr>
          <a:xfrm>
            <a:off x="685800" y="1836360"/>
            <a:ext cx="3885480" cy="312732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4105"/>
              </a:lnSpc>
            </a:pPr>
            <a:r>
              <a:rPr lang="en-US" sz="2800" b="0" strike="noStrike" spc="-1">
                <a:solidFill>
                  <a:srgbClr val="FFFFFF"/>
                </a:solidFill>
                <a:latin typeface="Noto Serif Display ExtraCondensed"/>
                <a:ea typeface="Noto Serif Display ExtraCondensed"/>
              </a:rPr>
              <a:t>Dopo tanti anni di  carriera decise di  creare una propria scuola, che  ebbe il suo </a:t>
            </a:r>
            <a:endParaRPr lang="it-IT" sz="2800" b="0" strike="noStrike" spc="-1">
              <a:latin typeface="Arial"/>
            </a:endParaRPr>
          </a:p>
          <a:p>
            <a:pPr>
              <a:lnSpc>
                <a:spcPts val="4105"/>
              </a:lnSpc>
            </a:pPr>
            <a:r>
              <a:rPr lang="en-US" sz="2800" b="0" strike="noStrike" spc="-1">
                <a:solidFill>
                  <a:srgbClr val="FFFFFF"/>
                </a:solidFill>
                <a:latin typeface="Noto Serif Display ExtraCondensed"/>
                <a:ea typeface="Noto Serif Display ExtraCondensed"/>
              </a:rPr>
              <a:t>riconoscimento ufficiale </a:t>
            </a:r>
            <a:endParaRPr lang="it-IT" sz="2800" b="0" strike="noStrike" spc="-1">
              <a:latin typeface="Arial"/>
            </a:endParaRPr>
          </a:p>
          <a:p>
            <a:pPr>
              <a:lnSpc>
                <a:spcPts val="4105"/>
              </a:lnSpc>
            </a:pPr>
            <a:r>
              <a:rPr lang="en-US" sz="2800" b="0" strike="noStrike" spc="-1">
                <a:solidFill>
                  <a:srgbClr val="FFFFFF"/>
                </a:solidFill>
                <a:latin typeface="Noto Serif Display ExtraCondensed"/>
                <a:ea typeface="Noto Serif Display ExtraCondensed"/>
              </a:rPr>
              <a:t>nel 1860. </a:t>
            </a:r>
            <a:endParaRPr lang="it-IT" sz="2800" b="0" strike="noStrike" spc="-1">
              <a:latin typeface="Arial"/>
            </a:endParaRPr>
          </a:p>
        </p:txBody>
      </p:sp>
      <p:sp>
        <p:nvSpPr>
          <p:cNvPr id="203" name="TextBox 5"/>
          <p:cNvSpPr/>
          <p:nvPr/>
        </p:nvSpPr>
        <p:spPr>
          <a:xfrm>
            <a:off x="5153760" y="5240160"/>
            <a:ext cx="6552360" cy="106632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2591"/>
              </a:lnSpc>
            </a:pPr>
            <a:endParaRPr lang="it-IT" sz="1800" b="0" strike="noStrike" spc="-1">
              <a:latin typeface="Arial"/>
            </a:endParaRPr>
          </a:p>
          <a:p>
            <a:pPr>
              <a:lnSpc>
                <a:spcPts val="2591"/>
              </a:lnSpc>
            </a:pPr>
            <a:r>
              <a:rPr lang="en-US" sz="2400" b="0" strike="noStrike" spc="-1">
                <a:solidFill>
                  <a:srgbClr val="000000"/>
                </a:solidFill>
                <a:latin typeface="Noto Serif Display ExtraCondensed"/>
                <a:ea typeface="Noto Serif Display ExtraCondensed"/>
              </a:rPr>
              <a:t>via Belle donne 14 -  Firenze</a:t>
            </a:r>
            <a:endParaRPr lang="it-IT" sz="2400" b="0" strike="noStrike" spc="-1">
              <a:latin typeface="Arial"/>
            </a:endParaRPr>
          </a:p>
          <a:p>
            <a:pPr>
              <a:lnSpc>
                <a:spcPts val="3217"/>
              </a:lnSpc>
            </a:pPr>
            <a:endParaRPr lang="it-IT" sz="2400" b="0" strike="noStrike" spc="-1">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Freeform 2"/>
          <p:cNvSpPr/>
          <p:nvPr/>
        </p:nvSpPr>
        <p:spPr>
          <a:xfrm>
            <a:off x="6894720" y="586800"/>
            <a:ext cx="4511880" cy="5485680"/>
          </a:xfrm>
          <a:custGeom>
            <a:avLst/>
            <a:gdLst/>
            <a:ahLst/>
            <a:cxnLst/>
            <a:rect l="l" t="t" r="r" b="b"/>
            <a:pathLst>
              <a:path w="4512693" h="5486400">
                <a:moveTo>
                  <a:pt x="0" y="0"/>
                </a:moveTo>
                <a:lnTo>
                  <a:pt x="4512693" y="0"/>
                </a:lnTo>
                <a:lnTo>
                  <a:pt x="4512693" y="5486400"/>
                </a:lnTo>
                <a:lnTo>
                  <a:pt x="0" y="5486400"/>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05" name="Freeform 3"/>
          <p:cNvSpPr/>
          <p:nvPr/>
        </p:nvSpPr>
        <p:spPr>
          <a:xfrm>
            <a:off x="929520" y="1820520"/>
            <a:ext cx="5790960" cy="4252320"/>
          </a:xfrm>
          <a:custGeom>
            <a:avLst/>
            <a:gdLst/>
            <a:ahLst/>
            <a:cxnLst/>
            <a:rect l="l" t="t" r="r" b="b"/>
            <a:pathLst>
              <a:path w="5791701" h="4252918">
                <a:moveTo>
                  <a:pt x="0" y="0"/>
                </a:moveTo>
                <a:lnTo>
                  <a:pt x="5791701" y="0"/>
                </a:lnTo>
                <a:lnTo>
                  <a:pt x="5791701" y="4252918"/>
                </a:lnTo>
                <a:lnTo>
                  <a:pt x="0" y="4252918"/>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06" name="TextBox 4"/>
          <p:cNvSpPr/>
          <p:nvPr/>
        </p:nvSpPr>
        <p:spPr>
          <a:xfrm>
            <a:off x="929520" y="676080"/>
            <a:ext cx="4240080" cy="6753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5321"/>
              </a:lnSpc>
            </a:pPr>
            <a:r>
              <a:rPr lang="en-US" sz="3800" b="0" strike="noStrike" spc="-1">
                <a:solidFill>
                  <a:srgbClr val="000000"/>
                </a:solidFill>
                <a:latin typeface="Noto Serif Display ExtraCondensed"/>
                <a:ea typeface="Noto Serif Display ExtraCondensed"/>
              </a:rPr>
              <a:t>Morte lo colse…… </a:t>
            </a:r>
            <a:endParaRPr lang="it-IT" sz="3800" b="0" strike="noStrike" spc="-1">
              <a:latin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Freeform 2"/>
          <p:cNvSpPr/>
          <p:nvPr/>
        </p:nvSpPr>
        <p:spPr>
          <a:xfrm>
            <a:off x="0" y="0"/>
            <a:ext cx="7651800" cy="6856920"/>
          </a:xfrm>
          <a:custGeom>
            <a:avLst/>
            <a:gdLst/>
            <a:ahLst/>
            <a:cxnLst/>
            <a:rect l="l" t="t" r="r" b="b"/>
            <a:pathLst>
              <a:path w="7652644" h="6857619">
                <a:moveTo>
                  <a:pt x="0" y="0"/>
                </a:moveTo>
                <a:lnTo>
                  <a:pt x="7652644" y="0"/>
                </a:lnTo>
                <a:lnTo>
                  <a:pt x="7652644" y="6857619"/>
                </a:lnTo>
                <a:lnTo>
                  <a:pt x="0" y="6857619"/>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99" name="TextBox 3"/>
          <p:cNvSpPr/>
          <p:nvPr/>
        </p:nvSpPr>
        <p:spPr>
          <a:xfrm>
            <a:off x="7784639" y="767160"/>
            <a:ext cx="4163521" cy="4328493"/>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spAutoFit/>
          </a:bodyPr>
          <a:lstStyle/>
          <a:p>
            <a:pPr>
              <a:lnSpc>
                <a:spcPts val="5321"/>
              </a:lnSpc>
            </a:pPr>
            <a:r>
              <a:rPr lang="en-US" sz="3800" b="0" strike="noStrike" spc="-1" dirty="0">
                <a:solidFill>
                  <a:srgbClr val="000000"/>
                </a:solidFill>
                <a:latin typeface="Noto Serif Display ExtraCondensed"/>
                <a:ea typeface="Noto Serif Display ExtraCondensed"/>
              </a:rPr>
              <a:t>La Fama</a:t>
            </a:r>
            <a:endParaRPr lang="it-IT" sz="3800" b="0" strike="noStrike" spc="-1" dirty="0">
              <a:latin typeface="Arial"/>
            </a:endParaRPr>
          </a:p>
          <a:p>
            <a:pPr>
              <a:lnSpc>
                <a:spcPts val="2582"/>
              </a:lnSpc>
            </a:pPr>
            <a:r>
              <a:rPr lang="en-US" sz="2000" b="0" strike="noStrike" spc="-1" dirty="0">
                <a:solidFill>
                  <a:srgbClr val="000000"/>
                </a:solidFill>
                <a:latin typeface="Noto Serif Display ExtraCondensed"/>
                <a:ea typeface="Noto Serif Display ExtraCondensed"/>
              </a:rPr>
              <a:t>Antonio </a:t>
            </a:r>
            <a:r>
              <a:rPr lang="en-US" sz="2000" b="0" strike="noStrike" spc="-1" dirty="0" err="1">
                <a:solidFill>
                  <a:srgbClr val="000000"/>
                </a:solidFill>
                <a:latin typeface="Noto Serif Display ExtraCondensed"/>
                <a:ea typeface="Noto Serif Display ExtraCondensed"/>
              </a:rPr>
              <a:t>Ciseri</a:t>
            </a:r>
            <a:r>
              <a:rPr lang="en-US" sz="2000" b="0" strike="noStrike" spc="-1" dirty="0">
                <a:solidFill>
                  <a:srgbClr val="000000"/>
                </a:solidFill>
                <a:latin typeface="Noto Serif Display ExtraCondensed"/>
                <a:ea typeface="Noto Serif Display ExtraCondensed"/>
              </a:rPr>
              <a:t> fu </a:t>
            </a:r>
            <a:r>
              <a:rPr lang="en-US" sz="2000" b="0" strike="noStrike" spc="-1" dirty="0" err="1">
                <a:solidFill>
                  <a:srgbClr val="000000"/>
                </a:solidFill>
                <a:latin typeface="Noto Serif Display ExtraCondensed"/>
                <a:ea typeface="Noto Serif Display ExtraCondensed"/>
              </a:rPr>
              <a:t>riconosciuto</a:t>
            </a:r>
            <a:r>
              <a:rPr lang="en-US" sz="2000" b="0" strike="noStrike" spc="-1" dirty="0">
                <a:solidFill>
                  <a:srgbClr val="000000"/>
                </a:solidFill>
                <a:latin typeface="Noto Serif Display ExtraCondensed"/>
                <a:ea typeface="Noto Serif Display ExtraCondensed"/>
              </a:rPr>
              <a:t>  </a:t>
            </a:r>
            <a:r>
              <a:rPr lang="en-US" sz="2000" b="0" strike="noStrike" spc="-1" dirty="0" err="1">
                <a:solidFill>
                  <a:srgbClr val="000000"/>
                </a:solidFill>
                <a:latin typeface="Noto Serif Display ExtraCondensed"/>
                <a:ea typeface="Noto Serif Display ExtraCondensed"/>
              </a:rPr>
              <a:t>dalla</a:t>
            </a:r>
            <a:r>
              <a:rPr lang="en-US" sz="2000" b="0" strike="noStrike" spc="-1" dirty="0">
                <a:solidFill>
                  <a:srgbClr val="000000"/>
                </a:solidFill>
                <a:latin typeface="Noto Serif Display ExtraCondensed"/>
                <a:ea typeface="Noto Serif Display ExtraCondensed"/>
              </a:rPr>
              <a:t> </a:t>
            </a:r>
            <a:r>
              <a:rPr lang="en-US" sz="2000" b="0" strike="noStrike" spc="-1" dirty="0" err="1">
                <a:solidFill>
                  <a:srgbClr val="000000"/>
                </a:solidFill>
                <a:latin typeface="Noto Serif Display ExtraCondensed"/>
                <a:ea typeface="Noto Serif Display ExtraCondensed"/>
              </a:rPr>
              <a:t>critica</a:t>
            </a:r>
            <a:r>
              <a:rPr lang="en-US" sz="2000" b="0" strike="noStrike" spc="-1" dirty="0">
                <a:solidFill>
                  <a:srgbClr val="000000"/>
                </a:solidFill>
                <a:latin typeface="Noto Serif Display ExtraCondensed"/>
                <a:ea typeface="Noto Serif Display ExtraCondensed"/>
              </a:rPr>
              <a:t> come un </a:t>
            </a:r>
            <a:r>
              <a:rPr lang="en-US" sz="2000" b="0" strike="noStrike" spc="-1" dirty="0" err="1">
                <a:solidFill>
                  <a:srgbClr val="000000"/>
                </a:solidFill>
                <a:latin typeface="Noto Serif Display ExtraCondensed"/>
                <a:ea typeface="Noto Serif Display ExtraCondensed"/>
              </a:rPr>
              <a:t>eminente</a:t>
            </a:r>
            <a:r>
              <a:rPr lang="en-US" sz="2000" b="0" strike="noStrike" spc="-1" dirty="0">
                <a:solidFill>
                  <a:srgbClr val="000000"/>
                </a:solidFill>
                <a:latin typeface="Noto Serif Display ExtraCondensed"/>
                <a:ea typeface="Noto Serif Display ExtraCondensed"/>
              </a:rPr>
              <a:t>  </a:t>
            </a:r>
            <a:r>
              <a:rPr lang="en-US" sz="2000" b="0" strike="noStrike" spc="-1" dirty="0" err="1">
                <a:solidFill>
                  <a:srgbClr val="000000"/>
                </a:solidFill>
                <a:latin typeface="Noto Serif Display ExtraCondensed"/>
                <a:ea typeface="Noto Serif Display ExtraCondensed"/>
              </a:rPr>
              <a:t>protagonista</a:t>
            </a:r>
            <a:r>
              <a:rPr lang="en-US" sz="2000" b="0" strike="noStrike" spc="-1" dirty="0">
                <a:solidFill>
                  <a:srgbClr val="000000"/>
                </a:solidFill>
                <a:latin typeface="Noto Serif Display ExtraCondensed"/>
                <a:ea typeface="Noto Serif Display ExtraCondensed"/>
              </a:rPr>
              <a:t> </a:t>
            </a:r>
            <a:r>
              <a:rPr lang="en-US" sz="2000" b="0" strike="noStrike" spc="-1" dirty="0" err="1">
                <a:solidFill>
                  <a:srgbClr val="000000"/>
                </a:solidFill>
                <a:latin typeface="Noto Serif Display ExtraCondensed"/>
                <a:ea typeface="Noto Serif Display ExtraCondensed"/>
              </a:rPr>
              <a:t>della</a:t>
            </a:r>
            <a:r>
              <a:rPr lang="en-US" sz="2000" b="0" strike="noStrike" spc="-1" dirty="0">
                <a:solidFill>
                  <a:srgbClr val="000000"/>
                </a:solidFill>
                <a:latin typeface="Noto Serif Display ExtraCondensed"/>
                <a:ea typeface="Noto Serif Display ExtraCondensed"/>
              </a:rPr>
              <a:t> </a:t>
            </a:r>
            <a:r>
              <a:rPr lang="en-US" sz="2000" b="0" strike="noStrike" spc="-1" dirty="0" err="1">
                <a:solidFill>
                  <a:srgbClr val="000000"/>
                </a:solidFill>
                <a:latin typeface="Noto Serif Display ExtraCondensed"/>
                <a:ea typeface="Noto Serif Display ExtraCondensed"/>
              </a:rPr>
              <a:t>pittura</a:t>
            </a:r>
            <a:r>
              <a:rPr lang="en-US" sz="2000" b="0" strike="noStrike" spc="-1" dirty="0">
                <a:solidFill>
                  <a:srgbClr val="000000"/>
                </a:solidFill>
                <a:latin typeface="Noto Serif Display ExtraCondensed"/>
                <a:ea typeface="Noto Serif Display ExtraCondensed"/>
              </a:rPr>
              <a:t> </a:t>
            </a:r>
            <a:r>
              <a:rPr lang="en-US" sz="2000" b="0" strike="noStrike" spc="-1" dirty="0" err="1">
                <a:solidFill>
                  <a:srgbClr val="000000"/>
                </a:solidFill>
                <a:latin typeface="Noto Serif Display ExtraCondensed"/>
                <a:ea typeface="Noto Serif Display ExtraCondensed"/>
              </a:rPr>
              <a:t>italiana</a:t>
            </a:r>
            <a:r>
              <a:rPr lang="en-US" sz="2000" b="0" strike="noStrike" spc="-1" dirty="0">
                <a:solidFill>
                  <a:srgbClr val="000000"/>
                </a:solidFill>
                <a:latin typeface="Noto Serif Display ExtraCondensed"/>
                <a:ea typeface="Noto Serif Display ExtraCondensed"/>
              </a:rPr>
              <a:t> </a:t>
            </a:r>
            <a:r>
              <a:rPr lang="en-US" sz="2000" b="0" strike="noStrike" spc="-1" dirty="0" err="1">
                <a:solidFill>
                  <a:srgbClr val="000000"/>
                </a:solidFill>
                <a:latin typeface="Noto Serif Display ExtraCondensed"/>
                <a:ea typeface="Noto Serif Display ExtraCondensed"/>
              </a:rPr>
              <a:t>dell’Ottocento</a:t>
            </a:r>
            <a:r>
              <a:rPr lang="en-US" sz="2000" b="0" strike="noStrike" spc="-1" dirty="0">
                <a:solidFill>
                  <a:srgbClr val="000000"/>
                </a:solidFill>
                <a:latin typeface="Noto Serif Display ExtraCondensed"/>
                <a:ea typeface="Noto Serif Display ExtraCondensed"/>
              </a:rPr>
              <a:t>. </a:t>
            </a:r>
            <a:r>
              <a:rPr lang="en-US" sz="2000" b="0" strike="noStrike" spc="-1" dirty="0" err="1">
                <a:solidFill>
                  <a:srgbClr val="000000"/>
                </a:solidFill>
                <a:latin typeface="Noto Serif Display ExtraCondensed"/>
                <a:ea typeface="Noto Serif Display ExtraCondensed"/>
              </a:rPr>
              <a:t>L’artista</a:t>
            </a:r>
            <a:r>
              <a:rPr lang="en-US" sz="2000" b="0" strike="noStrike" spc="-1" dirty="0">
                <a:solidFill>
                  <a:srgbClr val="000000"/>
                </a:solidFill>
                <a:latin typeface="Noto Serif Display ExtraCondensed"/>
                <a:ea typeface="Noto Serif Display ExtraCondensed"/>
              </a:rPr>
              <a:t> </a:t>
            </a:r>
            <a:r>
              <a:rPr lang="en-US" sz="2000" b="0" strike="noStrike" spc="-1" dirty="0" err="1">
                <a:solidFill>
                  <a:srgbClr val="000000"/>
                </a:solidFill>
                <a:latin typeface="Noto Serif Display ExtraCondensed"/>
                <a:ea typeface="Noto Serif Display ExtraCondensed"/>
              </a:rPr>
              <a:t>si</a:t>
            </a:r>
            <a:r>
              <a:rPr lang="en-US" sz="2000" b="0" strike="noStrike" spc="-1" dirty="0">
                <a:solidFill>
                  <a:srgbClr val="000000"/>
                </a:solidFill>
                <a:latin typeface="Noto Serif Display ExtraCondensed"/>
                <a:ea typeface="Noto Serif Display ExtraCondensed"/>
              </a:rPr>
              <a:t> </a:t>
            </a:r>
            <a:r>
              <a:rPr lang="en-US" sz="2000" b="0" strike="noStrike" spc="-1" dirty="0" err="1">
                <a:solidFill>
                  <a:srgbClr val="000000"/>
                </a:solidFill>
                <a:latin typeface="Noto Serif Display ExtraCondensed"/>
                <a:ea typeface="Noto Serif Display ExtraCondensed"/>
              </a:rPr>
              <a:t>segnalò</a:t>
            </a:r>
            <a:r>
              <a:rPr lang="en-US" sz="2000" b="0" strike="noStrike" spc="-1" dirty="0">
                <a:solidFill>
                  <a:srgbClr val="000000"/>
                </a:solidFill>
                <a:latin typeface="Noto Serif Display ExtraCondensed"/>
                <a:ea typeface="Noto Serif Display ExtraCondensed"/>
              </a:rPr>
              <a:t> </a:t>
            </a:r>
            <a:r>
              <a:rPr lang="en-US" sz="2000" b="0" strike="noStrike" spc="-1" dirty="0" err="1">
                <a:solidFill>
                  <a:srgbClr val="000000"/>
                </a:solidFill>
                <a:latin typeface="Noto Serif Display ExtraCondensed"/>
                <a:ea typeface="Noto Serif Display ExtraCondensed"/>
              </a:rPr>
              <a:t>già</a:t>
            </a:r>
            <a:r>
              <a:rPr lang="en-US" sz="2000" b="0" strike="noStrike" spc="-1" dirty="0">
                <a:solidFill>
                  <a:srgbClr val="000000"/>
                </a:solidFill>
                <a:latin typeface="Noto Serif Display ExtraCondensed"/>
                <a:ea typeface="Noto Serif Display ExtraCondensed"/>
              </a:rPr>
              <a:t> </a:t>
            </a:r>
            <a:r>
              <a:rPr lang="en-US" sz="2000" b="0" strike="noStrike" spc="-1" dirty="0" err="1">
                <a:solidFill>
                  <a:srgbClr val="000000"/>
                </a:solidFill>
                <a:latin typeface="Noto Serif Display ExtraCondensed"/>
                <a:ea typeface="Noto Serif Display ExtraCondensed"/>
              </a:rPr>
              <a:t>dai</a:t>
            </a:r>
            <a:r>
              <a:rPr lang="en-US" sz="2000" b="0" strike="noStrike" spc="-1" dirty="0">
                <a:solidFill>
                  <a:srgbClr val="000000"/>
                </a:solidFill>
                <a:latin typeface="Noto Serif Display ExtraCondensed"/>
                <a:ea typeface="Noto Serif Display ExtraCondensed"/>
              </a:rPr>
              <a:t> tempi  </a:t>
            </a:r>
            <a:r>
              <a:rPr lang="en-US" sz="2000" b="0" strike="noStrike" spc="-1" dirty="0" err="1">
                <a:solidFill>
                  <a:srgbClr val="000000"/>
                </a:solidFill>
                <a:latin typeface="Noto Serif Display ExtraCondensed"/>
                <a:ea typeface="Noto Serif Display ExtraCondensed"/>
              </a:rPr>
              <a:t>della</a:t>
            </a:r>
            <a:r>
              <a:rPr lang="en-US" sz="2000" b="0" strike="noStrike" spc="-1" dirty="0">
                <a:solidFill>
                  <a:srgbClr val="000000"/>
                </a:solidFill>
                <a:latin typeface="Noto Serif Display ExtraCondensed"/>
                <a:ea typeface="Noto Serif Display ExtraCondensed"/>
              </a:rPr>
              <a:t> </a:t>
            </a:r>
          </a:p>
          <a:p>
            <a:pPr>
              <a:lnSpc>
                <a:spcPts val="2582"/>
              </a:lnSpc>
            </a:pPr>
            <a:r>
              <a:rPr lang="en-US" sz="2000" b="0" strike="noStrike" spc="-1" dirty="0" err="1">
                <a:solidFill>
                  <a:srgbClr val="000000"/>
                </a:solidFill>
                <a:latin typeface="Noto Serif Display ExtraCondensed"/>
                <a:ea typeface="Noto Serif Display ExtraCondensed"/>
              </a:rPr>
              <a:t>frequentazione</a:t>
            </a:r>
            <a:r>
              <a:rPr lang="en-US" sz="2000" b="0" strike="noStrike" spc="-1" dirty="0">
                <a:solidFill>
                  <a:srgbClr val="000000"/>
                </a:solidFill>
                <a:latin typeface="Noto Serif Display ExtraCondensed"/>
                <a:ea typeface="Noto Serif Display ExtraCondensed"/>
              </a:rPr>
              <a:t>  </a:t>
            </a:r>
            <a:r>
              <a:rPr lang="en-US" sz="2000" b="0" strike="noStrike" spc="-1" dirty="0" err="1">
                <a:solidFill>
                  <a:srgbClr val="000000"/>
                </a:solidFill>
                <a:latin typeface="Noto Serif Display ExtraCondensed"/>
                <a:ea typeface="Noto Serif Display ExtraCondensed"/>
              </a:rPr>
              <a:t>dell’Accademia</a:t>
            </a:r>
            <a:r>
              <a:rPr lang="en-US" sz="2000" b="0" strike="noStrike" spc="-1" dirty="0">
                <a:solidFill>
                  <a:srgbClr val="000000"/>
                </a:solidFill>
                <a:latin typeface="Noto Serif Display ExtraCondensed"/>
                <a:ea typeface="Noto Serif Display ExtraCondensed"/>
              </a:rPr>
              <a:t>: </a:t>
            </a:r>
          </a:p>
          <a:p>
            <a:pPr>
              <a:lnSpc>
                <a:spcPts val="2582"/>
              </a:lnSpc>
            </a:pPr>
            <a:r>
              <a:rPr lang="en-US" sz="2000" b="0" strike="noStrike" spc="-1" dirty="0" err="1">
                <a:solidFill>
                  <a:srgbClr val="000000"/>
                </a:solidFill>
                <a:latin typeface="Noto Serif Display ExtraCondensed"/>
                <a:ea typeface="Noto Serif Display ExtraCondensed"/>
              </a:rPr>
              <a:t>nel</a:t>
            </a:r>
            <a:r>
              <a:rPr lang="en-US" sz="2000" b="0" strike="noStrike" spc="-1" dirty="0">
                <a:solidFill>
                  <a:srgbClr val="000000"/>
                </a:solidFill>
                <a:latin typeface="Noto Serif Display ExtraCondensed"/>
                <a:ea typeface="Noto Serif Display ExtraCondensed"/>
              </a:rPr>
              <a:t> 1843</a:t>
            </a:r>
            <a:r>
              <a:rPr lang="en-US" sz="2000" spc="-1" dirty="0">
                <a:solidFill>
                  <a:srgbClr val="000000"/>
                </a:solidFill>
                <a:latin typeface="Noto Serif Display ExtraCondensed"/>
                <a:ea typeface="Noto Serif Display ExtraCondensed"/>
              </a:rPr>
              <a:t> </a:t>
            </a:r>
            <a:r>
              <a:rPr lang="en-US" sz="2000" b="0" strike="noStrike" spc="-1" dirty="0" err="1">
                <a:solidFill>
                  <a:srgbClr val="000000"/>
                </a:solidFill>
                <a:latin typeface="Noto Serif Display ExtraCondensed"/>
                <a:ea typeface="Noto Serif Display ExtraCondensed"/>
              </a:rPr>
              <a:t>vinse</a:t>
            </a:r>
            <a:r>
              <a:rPr lang="en-US" sz="2000" b="0" strike="noStrike" spc="-1" dirty="0">
                <a:solidFill>
                  <a:srgbClr val="000000"/>
                </a:solidFill>
                <a:latin typeface="Noto Serif Display ExtraCondensed"/>
                <a:ea typeface="Noto Serif Display ExtraCondensed"/>
              </a:rPr>
              <a:t> il </a:t>
            </a:r>
            <a:r>
              <a:rPr lang="en-US" sz="2000" b="0" strike="noStrike" spc="-1" dirty="0" err="1">
                <a:solidFill>
                  <a:srgbClr val="000000"/>
                </a:solidFill>
                <a:latin typeface="Noto Serif Display ExtraCondensed"/>
                <a:ea typeface="Noto Serif Display ExtraCondensed"/>
              </a:rPr>
              <a:t>premio</a:t>
            </a:r>
            <a:r>
              <a:rPr lang="en-US" sz="2000" b="0" strike="noStrike" spc="-1" dirty="0">
                <a:solidFill>
                  <a:srgbClr val="000000"/>
                </a:solidFill>
                <a:latin typeface="Noto Serif Display ExtraCondensed"/>
                <a:ea typeface="Noto Serif Display ExtraCondensed"/>
              </a:rPr>
              <a:t> </a:t>
            </a:r>
            <a:r>
              <a:rPr lang="en-US" sz="2000" b="0" strike="noStrike" spc="-1" dirty="0" err="1">
                <a:solidFill>
                  <a:srgbClr val="000000"/>
                </a:solidFill>
                <a:latin typeface="Noto Serif Display ExtraCondensed"/>
                <a:ea typeface="Noto Serif Display ExtraCondensed"/>
              </a:rPr>
              <a:t>triennale</a:t>
            </a:r>
            <a:r>
              <a:rPr lang="en-US" sz="2000" b="0" strike="noStrike" spc="-1" dirty="0">
                <a:solidFill>
                  <a:srgbClr val="000000"/>
                </a:solidFill>
                <a:latin typeface="Noto Serif Display ExtraCondensed"/>
                <a:ea typeface="Noto Serif Display ExtraCondensed"/>
              </a:rPr>
              <a:t>. Nel 1855 fu </a:t>
            </a:r>
            <a:r>
              <a:rPr lang="en-US" sz="2000" b="0" strike="noStrike" spc="-1" dirty="0" err="1">
                <a:solidFill>
                  <a:srgbClr val="000000"/>
                </a:solidFill>
                <a:latin typeface="Noto Serif Display ExtraCondensed"/>
                <a:ea typeface="Noto Serif Display ExtraCondensed"/>
              </a:rPr>
              <a:t>selezionato</a:t>
            </a:r>
            <a:r>
              <a:rPr lang="en-US" sz="2000" b="0" strike="noStrike" spc="-1" dirty="0">
                <a:solidFill>
                  <a:srgbClr val="000000"/>
                </a:solidFill>
                <a:latin typeface="Noto Serif Display ExtraCondensed"/>
                <a:ea typeface="Noto Serif Display ExtraCondensed"/>
              </a:rPr>
              <a:t> per  </a:t>
            </a:r>
            <a:r>
              <a:rPr lang="en-US" sz="2000" b="0" strike="noStrike" spc="-1" dirty="0" err="1">
                <a:solidFill>
                  <a:srgbClr val="000000"/>
                </a:solidFill>
                <a:latin typeface="Noto Serif Display ExtraCondensed"/>
                <a:ea typeface="Noto Serif Display ExtraCondensed"/>
              </a:rPr>
              <a:t>l’Esposizione</a:t>
            </a:r>
            <a:r>
              <a:rPr lang="en-US" sz="2000" b="0" strike="noStrike" spc="-1" dirty="0">
                <a:solidFill>
                  <a:srgbClr val="000000"/>
                </a:solidFill>
                <a:latin typeface="Noto Serif Display ExtraCondensed"/>
                <a:ea typeface="Noto Serif Display ExtraCondensed"/>
              </a:rPr>
              <a:t> </a:t>
            </a:r>
          </a:p>
          <a:p>
            <a:pPr>
              <a:lnSpc>
                <a:spcPts val="2582"/>
              </a:lnSpc>
            </a:pPr>
            <a:r>
              <a:rPr lang="en-US" sz="2000" b="0" strike="noStrike" spc="-1" dirty="0" err="1">
                <a:solidFill>
                  <a:srgbClr val="000000"/>
                </a:solidFill>
                <a:latin typeface="Noto Serif Display ExtraCondensed"/>
                <a:ea typeface="Noto Serif Display ExtraCondensed"/>
              </a:rPr>
              <a:t>universale</a:t>
            </a:r>
            <a:r>
              <a:rPr lang="en-US" sz="2000" b="0" strike="noStrike" spc="-1" dirty="0">
                <a:solidFill>
                  <a:srgbClr val="000000"/>
                </a:solidFill>
                <a:latin typeface="Noto Serif Display ExtraCondensed"/>
                <a:ea typeface="Noto Serif Display ExtraCondensed"/>
              </a:rPr>
              <a:t> di Parigi. Nel 1873  fu </a:t>
            </a:r>
            <a:r>
              <a:rPr lang="en-US" sz="2000" b="0" strike="noStrike" spc="-1" dirty="0" err="1">
                <a:solidFill>
                  <a:srgbClr val="000000"/>
                </a:solidFill>
                <a:latin typeface="Noto Serif Display ExtraCondensed"/>
                <a:ea typeface="Noto Serif Display ExtraCondensed"/>
              </a:rPr>
              <a:t>premiato</a:t>
            </a:r>
            <a:r>
              <a:rPr lang="en-US" sz="2000" b="0" strike="noStrike" spc="-1" dirty="0">
                <a:solidFill>
                  <a:srgbClr val="000000"/>
                </a:solidFill>
                <a:latin typeface="Noto Serif Display ExtraCondensed"/>
                <a:ea typeface="Noto Serif Display ExtraCondensed"/>
              </a:rPr>
              <a:t>  </a:t>
            </a:r>
            <a:r>
              <a:rPr lang="en-US" sz="2000" b="0" strike="noStrike" spc="-1" dirty="0" err="1">
                <a:solidFill>
                  <a:srgbClr val="000000"/>
                </a:solidFill>
                <a:latin typeface="Noto Serif Display ExtraCondensed"/>
                <a:ea typeface="Noto Serif Display ExtraCondensed"/>
              </a:rPr>
              <a:t>all’Esposizione</a:t>
            </a:r>
            <a:r>
              <a:rPr lang="en-US" sz="2000" b="0" strike="noStrike" spc="-1" dirty="0">
                <a:solidFill>
                  <a:srgbClr val="000000"/>
                </a:solidFill>
                <a:latin typeface="Noto Serif Display ExtraCondensed"/>
                <a:ea typeface="Noto Serif Display ExtraCondensed"/>
              </a:rPr>
              <a:t> </a:t>
            </a:r>
          </a:p>
          <a:p>
            <a:pPr>
              <a:lnSpc>
                <a:spcPts val="2582"/>
              </a:lnSpc>
            </a:pPr>
            <a:r>
              <a:rPr lang="en-US" sz="2000" b="0" strike="noStrike" spc="-1" dirty="0" err="1">
                <a:solidFill>
                  <a:srgbClr val="000000"/>
                </a:solidFill>
                <a:latin typeface="Noto Serif Display ExtraCondensed"/>
                <a:ea typeface="Noto Serif Display ExtraCondensed"/>
              </a:rPr>
              <a:t>universale</a:t>
            </a:r>
            <a:r>
              <a:rPr lang="en-US" sz="2000" b="0" strike="noStrike" spc="-1" dirty="0">
                <a:solidFill>
                  <a:srgbClr val="000000"/>
                </a:solidFill>
                <a:latin typeface="Noto Serif Display ExtraCondensed"/>
                <a:ea typeface="Noto Serif Display ExtraCondensed"/>
              </a:rPr>
              <a:t> di  Vienna con il </a:t>
            </a:r>
            <a:r>
              <a:rPr lang="en-US" sz="2000" b="0" strike="noStrike" spc="-1" dirty="0" err="1">
                <a:solidFill>
                  <a:srgbClr val="000000"/>
                </a:solidFill>
                <a:latin typeface="Noto Serif Display ExtraCondensed"/>
                <a:ea typeface="Noto Serif Display ExtraCondensed"/>
              </a:rPr>
              <a:t>capolavoro</a:t>
            </a:r>
            <a:r>
              <a:rPr lang="en-US" sz="2000" b="0" strike="noStrike" spc="-1" dirty="0">
                <a:solidFill>
                  <a:srgbClr val="000000"/>
                </a:solidFill>
                <a:latin typeface="Noto Serif Display ExtraCondensed"/>
                <a:ea typeface="Noto Serif Display ExtraCondensed"/>
              </a:rPr>
              <a:t> </a:t>
            </a:r>
            <a:r>
              <a:rPr lang="en-US" sz="2000" b="0" strike="noStrike" spc="-1" dirty="0" err="1">
                <a:solidFill>
                  <a:srgbClr val="000000"/>
                </a:solidFill>
                <a:latin typeface="Noto Serif Display ExtraCondensed"/>
                <a:ea typeface="Noto Serif Display ExtraCondensed"/>
              </a:rPr>
              <a:t>dei</a:t>
            </a:r>
            <a:r>
              <a:rPr lang="en-US" sz="2000" b="0" strike="noStrike" spc="-1" dirty="0">
                <a:solidFill>
                  <a:srgbClr val="000000"/>
                </a:solidFill>
                <a:latin typeface="Noto Serif Display ExtraCondensed"/>
                <a:ea typeface="Noto Serif Display ExtraCondensed"/>
              </a:rPr>
              <a:t> </a:t>
            </a:r>
            <a:r>
              <a:rPr lang="en-US" sz="2000" b="0" strike="noStrike" spc="-1" dirty="0" err="1">
                <a:solidFill>
                  <a:srgbClr val="000000"/>
                </a:solidFill>
                <a:latin typeface="Noto Serif Display ExtraCondensed"/>
                <a:ea typeface="Noto Serif Display ExtraCondensed"/>
              </a:rPr>
              <a:t>Maccabei</a:t>
            </a:r>
            <a:r>
              <a:rPr lang="en-US" sz="2000" b="0" strike="noStrike" spc="-1" dirty="0">
                <a:solidFill>
                  <a:srgbClr val="000000"/>
                </a:solidFill>
                <a:latin typeface="Noto Serif Display ExtraCondensed"/>
                <a:ea typeface="Noto Serif Display ExtraCondensed"/>
              </a:rPr>
              <a:t>.</a:t>
            </a:r>
            <a:endParaRPr lang="it-IT" sz="2000" b="0" strike="noStrike" spc="-1" dirty="0">
              <a:latin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Freeform 2"/>
          <p:cNvSpPr/>
          <p:nvPr/>
        </p:nvSpPr>
        <p:spPr>
          <a:xfrm>
            <a:off x="-2160" y="0"/>
            <a:ext cx="4434480" cy="6856920"/>
          </a:xfrm>
          <a:custGeom>
            <a:avLst/>
            <a:gdLst/>
            <a:ahLst/>
            <a:cxnLst/>
            <a:rect l="l" t="t" r="r" b="b"/>
            <a:pathLst>
              <a:path w="4435326" h="6857629">
                <a:moveTo>
                  <a:pt x="0" y="0"/>
                </a:moveTo>
                <a:lnTo>
                  <a:pt x="4435325" y="0"/>
                </a:lnTo>
                <a:lnTo>
                  <a:pt x="4435325" y="6857629"/>
                </a:lnTo>
                <a:lnTo>
                  <a:pt x="0" y="6857629"/>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08" name="TextBox 3"/>
          <p:cNvSpPr/>
          <p:nvPr/>
        </p:nvSpPr>
        <p:spPr>
          <a:xfrm>
            <a:off x="4433400" y="420120"/>
            <a:ext cx="3545280" cy="541440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2665"/>
              </a:lnSpc>
            </a:pPr>
            <a:r>
              <a:rPr lang="en-US" sz="2400" b="1" strike="noStrike" spc="-1">
                <a:solidFill>
                  <a:srgbClr val="000000"/>
                </a:solidFill>
                <a:latin typeface="Noto Serif Display ExtraCondensed Bold"/>
                <a:ea typeface="Noto Serif Display ExtraCondensed Bold"/>
              </a:rPr>
              <a:t>Antonio Ciseri  maestro </a:t>
            </a:r>
            <a:endParaRPr lang="it-IT" sz="2400" b="0" strike="noStrike" spc="-1">
              <a:latin typeface="Arial"/>
            </a:endParaRPr>
          </a:p>
          <a:p>
            <a:pPr algn="ctr">
              <a:lnSpc>
                <a:spcPts val="2665"/>
              </a:lnSpc>
            </a:pPr>
            <a:r>
              <a:rPr lang="en-US" sz="2400" b="1" strike="noStrike" spc="-1">
                <a:solidFill>
                  <a:srgbClr val="000000"/>
                </a:solidFill>
                <a:latin typeface="Noto Serif Display ExtraCondensed Bold"/>
                <a:ea typeface="Noto Serif Display ExtraCondensed Bold"/>
              </a:rPr>
              <a:t>del disegno</a:t>
            </a:r>
            <a:endParaRPr lang="it-IT" sz="2400" b="0" strike="noStrike" spc="-1">
              <a:latin typeface="Arial"/>
            </a:endParaRPr>
          </a:p>
          <a:p>
            <a:pPr algn="ctr">
              <a:lnSpc>
                <a:spcPts val="2665"/>
              </a:lnSpc>
            </a:pPr>
            <a:endParaRPr lang="it-IT" sz="2400" b="0" strike="noStrike" spc="-1">
              <a:latin typeface="Arial"/>
            </a:endParaRPr>
          </a:p>
          <a:p>
            <a:pPr algn="ctr">
              <a:lnSpc>
                <a:spcPts val="2665"/>
              </a:lnSpc>
            </a:pPr>
            <a:r>
              <a:rPr lang="en-US" sz="2400" b="0" strike="noStrike" spc="-12">
                <a:solidFill>
                  <a:srgbClr val="000000"/>
                </a:solidFill>
                <a:latin typeface="Noto Serif Display ExtraCondensed"/>
                <a:ea typeface="Noto Serif Display ExtraCondensed"/>
              </a:rPr>
              <a:t>Per il precoce talento nel disegno venne indirizzato alla pittura dal padre e dallo zio contrariando le aspirazioni del nonno. Appena giunto a Firenze dodicenne, seguì lezioni private di disegno in preparazione all'ammissione all'Accademia. Ciseri eseguì innumerevoli e ammirevoli studi a matita in preparazione di tele e ritratti, testimonianza di un accurato e faticoso </a:t>
            </a:r>
            <a:endParaRPr lang="it-IT" sz="2400" b="0" strike="noStrike" spc="-1">
              <a:latin typeface="Arial"/>
            </a:endParaRPr>
          </a:p>
          <a:p>
            <a:pPr algn="ctr">
              <a:lnSpc>
                <a:spcPts val="2665"/>
              </a:lnSpc>
            </a:pPr>
            <a:r>
              <a:rPr lang="en-US" sz="2400" b="0" strike="noStrike" spc="-15">
                <a:solidFill>
                  <a:srgbClr val="000000"/>
                </a:solidFill>
                <a:latin typeface="Noto Serif Display ExtraCondensed"/>
                <a:ea typeface="Noto Serif Display ExtraCondensed"/>
              </a:rPr>
              <a:t>processo creativo.</a:t>
            </a:r>
            <a:endParaRPr lang="it-IT" sz="2400" b="0" strike="noStrike" spc="-1">
              <a:latin typeface="Arial"/>
            </a:endParaRPr>
          </a:p>
        </p:txBody>
      </p:sp>
      <p:sp>
        <p:nvSpPr>
          <p:cNvPr id="209" name="Freeform 4"/>
          <p:cNvSpPr/>
          <p:nvPr/>
        </p:nvSpPr>
        <p:spPr>
          <a:xfrm>
            <a:off x="7979400" y="-14400"/>
            <a:ext cx="4212000" cy="6871320"/>
          </a:xfrm>
          <a:custGeom>
            <a:avLst/>
            <a:gdLst/>
            <a:ahLst/>
            <a:cxnLst/>
            <a:rect l="l" t="t" r="r" b="b"/>
            <a:pathLst>
              <a:path w="4212727" h="6872116">
                <a:moveTo>
                  <a:pt x="0" y="0"/>
                </a:moveTo>
                <a:lnTo>
                  <a:pt x="4212727" y="0"/>
                </a:lnTo>
                <a:lnTo>
                  <a:pt x="4212727" y="6872116"/>
                </a:lnTo>
                <a:lnTo>
                  <a:pt x="0" y="6872116"/>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Freeform 2"/>
          <p:cNvSpPr/>
          <p:nvPr/>
        </p:nvSpPr>
        <p:spPr>
          <a:xfrm>
            <a:off x="0" y="0"/>
            <a:ext cx="4634640" cy="6856560"/>
          </a:xfrm>
          <a:custGeom>
            <a:avLst/>
            <a:gdLst/>
            <a:ahLst/>
            <a:cxnLst/>
            <a:rect l="l" t="t" r="r" b="b"/>
            <a:pathLst>
              <a:path w="4635351" h="6857267">
                <a:moveTo>
                  <a:pt x="0" y="0"/>
                </a:moveTo>
                <a:lnTo>
                  <a:pt x="4635351" y="0"/>
                </a:lnTo>
                <a:lnTo>
                  <a:pt x="4635351" y="6857266"/>
                </a:lnTo>
                <a:lnTo>
                  <a:pt x="0" y="6857266"/>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11" name="Freeform 3"/>
          <p:cNvSpPr/>
          <p:nvPr/>
        </p:nvSpPr>
        <p:spPr>
          <a:xfrm>
            <a:off x="7379280" y="0"/>
            <a:ext cx="4811760" cy="6856560"/>
          </a:xfrm>
          <a:custGeom>
            <a:avLst/>
            <a:gdLst/>
            <a:ahLst/>
            <a:cxnLst/>
            <a:rect l="l" t="t" r="r" b="b"/>
            <a:pathLst>
              <a:path w="4812561" h="6857276">
                <a:moveTo>
                  <a:pt x="0" y="0"/>
                </a:moveTo>
                <a:lnTo>
                  <a:pt x="4812561" y="0"/>
                </a:lnTo>
                <a:lnTo>
                  <a:pt x="4812561" y="6857276"/>
                </a:lnTo>
                <a:lnTo>
                  <a:pt x="0" y="6857276"/>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12" name="TextBox 4"/>
          <p:cNvSpPr/>
          <p:nvPr/>
        </p:nvSpPr>
        <p:spPr>
          <a:xfrm>
            <a:off x="4644360" y="695160"/>
            <a:ext cx="2580840" cy="182844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2880"/>
              </a:lnSpc>
            </a:pPr>
            <a:r>
              <a:rPr lang="en-US" sz="2400" b="0" strike="noStrike" spc="-1">
                <a:solidFill>
                  <a:srgbClr val="000000"/>
                </a:solidFill>
                <a:latin typeface="Noto Serif Display ExtraCondensed"/>
                <a:ea typeface="Noto Serif Display ExtraCondensed"/>
              </a:rPr>
              <a:t>Caricatura </a:t>
            </a:r>
            <a:endParaRPr lang="it-IT" sz="2400" b="0" strike="noStrike" spc="-1">
              <a:latin typeface="Arial"/>
            </a:endParaRPr>
          </a:p>
          <a:p>
            <a:pPr>
              <a:lnSpc>
                <a:spcPts val="2880"/>
              </a:lnSpc>
            </a:pPr>
            <a:r>
              <a:rPr lang="en-US" sz="2400" b="0" strike="noStrike" spc="-1">
                <a:solidFill>
                  <a:srgbClr val="000000"/>
                </a:solidFill>
                <a:latin typeface="Noto Serif Display ExtraCondensed"/>
                <a:ea typeface="Noto Serif Display ExtraCondensed"/>
              </a:rPr>
              <a:t>del fratello </a:t>
            </a:r>
            <a:endParaRPr lang="it-IT" sz="2400" b="0" strike="noStrike" spc="-1">
              <a:latin typeface="Arial"/>
            </a:endParaRPr>
          </a:p>
          <a:p>
            <a:pPr>
              <a:lnSpc>
                <a:spcPts val="2880"/>
              </a:lnSpc>
            </a:pPr>
            <a:r>
              <a:rPr lang="en-US" sz="2400" b="0" strike="noStrike" spc="-1">
                <a:solidFill>
                  <a:srgbClr val="000000"/>
                </a:solidFill>
                <a:latin typeface="Noto Serif Display ExtraCondensed"/>
                <a:ea typeface="Noto Serif Display ExtraCondensed"/>
              </a:rPr>
              <a:t>Vincenzo</a:t>
            </a:r>
            <a:endParaRPr lang="it-IT" sz="2400" b="0" strike="noStrike" spc="-1">
              <a:latin typeface="Arial"/>
            </a:endParaRPr>
          </a:p>
          <a:p>
            <a:pPr>
              <a:lnSpc>
                <a:spcPts val="2880"/>
              </a:lnSpc>
            </a:pPr>
            <a:r>
              <a:rPr lang="en-US" sz="2400" b="0" strike="noStrike" spc="-1">
                <a:solidFill>
                  <a:srgbClr val="000000"/>
                </a:solidFill>
                <a:latin typeface="Noto Serif Display ExtraCondensed"/>
                <a:ea typeface="Noto Serif Display ExtraCondensed"/>
              </a:rPr>
              <a:t>Matita su carta Collezione privata</a:t>
            </a:r>
            <a:endParaRPr lang="it-IT" sz="2400" b="0" strike="noStrike" spc="-1">
              <a:latin typeface="Arial"/>
            </a:endParaRPr>
          </a:p>
        </p:txBody>
      </p:sp>
      <p:sp>
        <p:nvSpPr>
          <p:cNvPr id="213" name="TextBox 5"/>
          <p:cNvSpPr/>
          <p:nvPr/>
        </p:nvSpPr>
        <p:spPr>
          <a:xfrm>
            <a:off x="4644360" y="4041000"/>
            <a:ext cx="2734200" cy="24969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r">
              <a:lnSpc>
                <a:spcPts val="2809"/>
              </a:lnSpc>
            </a:pPr>
            <a:r>
              <a:rPr lang="en-US" sz="2400" b="0" strike="noStrike" spc="-1">
                <a:solidFill>
                  <a:srgbClr val="000000"/>
                </a:solidFill>
                <a:latin typeface="Noto Serif Display ExtraCondensed"/>
                <a:ea typeface="Noto Serif Display ExtraCondensed"/>
              </a:rPr>
              <a:t>Studio di figure</a:t>
            </a:r>
            <a:endParaRPr lang="it-IT" sz="2400" b="0" strike="noStrike" spc="-1">
              <a:latin typeface="Arial"/>
            </a:endParaRPr>
          </a:p>
          <a:p>
            <a:pPr algn="r">
              <a:lnSpc>
                <a:spcPts val="2809"/>
              </a:lnSpc>
            </a:pPr>
            <a:r>
              <a:rPr lang="en-US" sz="2400" b="0" strike="noStrike" spc="-1">
                <a:solidFill>
                  <a:srgbClr val="000000"/>
                </a:solidFill>
                <a:latin typeface="Noto Serif Display ExtraCondensed"/>
                <a:ea typeface="Noto Serif Display ExtraCondensed"/>
              </a:rPr>
              <a:t>Carboncino </a:t>
            </a:r>
            <a:endParaRPr lang="it-IT" sz="2400" b="0" strike="noStrike" spc="-1">
              <a:latin typeface="Arial"/>
            </a:endParaRPr>
          </a:p>
          <a:p>
            <a:pPr algn="r">
              <a:lnSpc>
                <a:spcPts val="2809"/>
              </a:lnSpc>
            </a:pPr>
            <a:r>
              <a:rPr lang="en-US" sz="2400" b="0" strike="noStrike" spc="-1">
                <a:solidFill>
                  <a:srgbClr val="000000"/>
                </a:solidFill>
                <a:latin typeface="Noto Serif Display ExtraCondensed"/>
                <a:ea typeface="Noto Serif Display ExtraCondensed"/>
              </a:rPr>
              <a:t>e pastello bianco</a:t>
            </a:r>
            <a:endParaRPr lang="it-IT" sz="2400" b="0" strike="noStrike" spc="-1">
              <a:latin typeface="Arial"/>
            </a:endParaRPr>
          </a:p>
          <a:p>
            <a:pPr algn="r">
              <a:lnSpc>
                <a:spcPts val="2809"/>
              </a:lnSpc>
            </a:pPr>
            <a:r>
              <a:rPr lang="en-US" sz="2400" b="0" strike="noStrike" spc="-1">
                <a:solidFill>
                  <a:srgbClr val="000000"/>
                </a:solidFill>
                <a:latin typeface="Noto Serif Display ExtraCondensed"/>
                <a:ea typeface="Noto Serif Display ExtraCondensed"/>
              </a:rPr>
              <a:t>su carta tabacco</a:t>
            </a:r>
            <a:endParaRPr lang="it-IT" sz="2400" b="0" strike="noStrike" spc="-1">
              <a:latin typeface="Arial"/>
            </a:endParaRPr>
          </a:p>
          <a:p>
            <a:pPr algn="r">
              <a:lnSpc>
                <a:spcPts val="2809"/>
              </a:lnSpc>
            </a:pPr>
            <a:r>
              <a:rPr lang="en-US" sz="2400" b="0" strike="noStrike" spc="-1">
                <a:solidFill>
                  <a:srgbClr val="000000"/>
                </a:solidFill>
                <a:latin typeface="Noto Serif Display ExtraCondensed"/>
                <a:ea typeface="Noto Serif Display ExtraCondensed"/>
              </a:rPr>
              <a:t>mm 450x323 </a:t>
            </a:r>
            <a:endParaRPr lang="it-IT" sz="2400" b="0" strike="noStrike" spc="-1">
              <a:latin typeface="Arial"/>
            </a:endParaRPr>
          </a:p>
          <a:p>
            <a:pPr algn="r">
              <a:lnSpc>
                <a:spcPts val="2809"/>
              </a:lnSpc>
            </a:pPr>
            <a:r>
              <a:rPr lang="en-US" sz="2400" b="0" strike="noStrike" spc="-1">
                <a:solidFill>
                  <a:srgbClr val="000000"/>
                </a:solidFill>
                <a:latin typeface="Noto Serif Display ExtraCondensed"/>
                <a:ea typeface="Noto Serif Display ExtraCondensed"/>
              </a:rPr>
              <a:t>Firma:</a:t>
            </a:r>
            <a:endParaRPr lang="it-IT" sz="2400" b="0" strike="noStrike" spc="-1">
              <a:latin typeface="Arial"/>
            </a:endParaRPr>
          </a:p>
          <a:p>
            <a:pPr algn="r">
              <a:lnSpc>
                <a:spcPts val="2809"/>
              </a:lnSpc>
            </a:pPr>
            <a:r>
              <a:rPr lang="en-US" sz="2400" b="0" strike="noStrike" spc="-1">
                <a:solidFill>
                  <a:srgbClr val="000000"/>
                </a:solidFill>
                <a:latin typeface="Noto Serif Display ExtraCondensed"/>
                <a:ea typeface="Noto Serif Display ExtraCondensed"/>
              </a:rPr>
              <a:t>in basso a sinistra</a:t>
            </a:r>
            <a:endParaRPr lang="it-IT" sz="2400" b="0" strike="noStrike" spc="-1">
              <a:latin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4" name="Group 2"/>
          <p:cNvGrpSpPr/>
          <p:nvPr/>
        </p:nvGrpSpPr>
        <p:grpSpPr>
          <a:xfrm>
            <a:off x="0" y="-130680"/>
            <a:ext cx="12191400" cy="6977880"/>
            <a:chOff x="0" y="-130680"/>
            <a:chExt cx="12191400" cy="6977880"/>
          </a:xfrm>
        </p:grpSpPr>
        <p:sp>
          <p:nvSpPr>
            <p:cNvPr id="215" name="Freeform 3"/>
            <p:cNvSpPr/>
            <p:nvPr/>
          </p:nvSpPr>
          <p:spPr>
            <a:xfrm>
              <a:off x="0" y="-10440"/>
              <a:ext cx="12191400" cy="6857280"/>
            </a:xfrm>
            <a:custGeom>
              <a:avLst/>
              <a:gdLst/>
              <a:ahLst/>
              <a:cxnLst/>
              <a:rect l="l" t="t" r="r" b="b"/>
              <a:pathLst>
                <a:path w="4274726" h="2167467">
                  <a:moveTo>
                    <a:pt x="0" y="0"/>
                  </a:moveTo>
                  <a:lnTo>
                    <a:pt x="4274726" y="0"/>
                  </a:lnTo>
                  <a:lnTo>
                    <a:pt x="4274726" y="2167467"/>
                  </a:lnTo>
                  <a:lnTo>
                    <a:pt x="0" y="2167467"/>
                  </a:lnTo>
                  <a:close/>
                </a:path>
              </a:pathLst>
            </a:custGeom>
            <a:solidFill>
              <a:srgbClr val="395860"/>
            </a:solidFill>
            <a:ln w="0">
              <a:noFill/>
            </a:ln>
          </p:spPr>
          <p:style>
            <a:lnRef idx="0">
              <a:scrgbClr r="0" g="0" b="0"/>
            </a:lnRef>
            <a:fillRef idx="0">
              <a:scrgbClr r="0" g="0" b="0"/>
            </a:fillRef>
            <a:effectRef idx="0">
              <a:scrgbClr r="0" g="0" b="0"/>
            </a:effectRef>
            <a:fontRef idx="minor"/>
          </p:style>
          <p:txBody>
            <a:bodyPr/>
            <a:lstStyle/>
            <a:p>
              <a:endParaRPr lang="it-IT"/>
            </a:p>
          </p:txBody>
        </p:sp>
        <p:sp>
          <p:nvSpPr>
            <p:cNvPr id="216" name="TextBox 4"/>
            <p:cNvSpPr/>
            <p:nvPr/>
          </p:nvSpPr>
          <p:spPr>
            <a:xfrm>
              <a:off x="0" y="-130680"/>
              <a:ext cx="12191400" cy="69778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it-IT"/>
            </a:p>
          </p:txBody>
        </p:sp>
      </p:grpSp>
      <p:sp>
        <p:nvSpPr>
          <p:cNvPr id="217" name="Freeform 5"/>
          <p:cNvSpPr/>
          <p:nvPr/>
        </p:nvSpPr>
        <p:spPr>
          <a:xfrm>
            <a:off x="8229960" y="685800"/>
            <a:ext cx="3275640" cy="5465160"/>
          </a:xfrm>
          <a:custGeom>
            <a:avLst/>
            <a:gdLst/>
            <a:ahLst/>
            <a:cxnLst/>
            <a:rect l="l" t="t" r="r" b="b"/>
            <a:pathLst>
              <a:path w="3276295" h="5445357">
                <a:moveTo>
                  <a:pt x="0" y="0"/>
                </a:moveTo>
                <a:lnTo>
                  <a:pt x="3276295" y="0"/>
                </a:lnTo>
                <a:lnTo>
                  <a:pt x="3276295" y="5445357"/>
                </a:lnTo>
                <a:lnTo>
                  <a:pt x="0" y="5445357"/>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18" name="Freeform 6"/>
          <p:cNvSpPr/>
          <p:nvPr/>
        </p:nvSpPr>
        <p:spPr>
          <a:xfrm>
            <a:off x="647640" y="729000"/>
            <a:ext cx="3296520" cy="5421960"/>
          </a:xfrm>
          <a:custGeom>
            <a:avLst/>
            <a:gdLst/>
            <a:ahLst/>
            <a:cxnLst/>
            <a:rect l="l" t="t" r="r" b="b"/>
            <a:pathLst>
              <a:path w="3259235" h="5465878">
                <a:moveTo>
                  <a:pt x="0" y="0"/>
                </a:moveTo>
                <a:lnTo>
                  <a:pt x="3259235" y="0"/>
                </a:lnTo>
                <a:lnTo>
                  <a:pt x="3259235" y="5465878"/>
                </a:lnTo>
                <a:lnTo>
                  <a:pt x="0" y="5465878"/>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19" name="TextBox 7"/>
          <p:cNvSpPr/>
          <p:nvPr/>
        </p:nvSpPr>
        <p:spPr>
          <a:xfrm>
            <a:off x="1738080" y="533520"/>
            <a:ext cx="8714880" cy="210314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4099"/>
              </a:lnSpc>
            </a:pPr>
            <a:r>
              <a:rPr lang="en-US" sz="3800" b="0" strike="noStrike" spc="-1" dirty="0">
                <a:solidFill>
                  <a:srgbClr val="FFFFFF"/>
                </a:solidFill>
                <a:latin typeface="Noto Serif Display ExtraCondensed"/>
                <a:ea typeface="Noto Serif Display ExtraCondensed"/>
              </a:rPr>
              <a:t> OPERE DI ISPIRAZIONE RELIGIOSA</a:t>
            </a:r>
            <a:endParaRPr lang="it-IT" sz="3800" b="0" strike="noStrike" spc="-1" dirty="0">
              <a:latin typeface="Arial"/>
            </a:endParaRPr>
          </a:p>
          <a:p>
            <a:pPr algn="ctr">
              <a:lnSpc>
                <a:spcPts val="4099"/>
              </a:lnSpc>
            </a:pPr>
            <a:endParaRPr lang="it-IT" sz="3800" b="0" strike="noStrike" spc="-1" dirty="0">
              <a:latin typeface="Arial"/>
            </a:endParaRPr>
          </a:p>
          <a:p>
            <a:pPr algn="ctr">
              <a:lnSpc>
                <a:spcPts val="4099"/>
              </a:lnSpc>
            </a:pPr>
            <a:r>
              <a:rPr lang="en-US" sz="3800" b="0" strike="noStrike" spc="-1" dirty="0">
                <a:solidFill>
                  <a:srgbClr val="FFFFFF"/>
                </a:solidFill>
                <a:latin typeface="Noto Serif Display ExtraCondensed"/>
                <a:ea typeface="Noto Serif Display ExtraCondensed"/>
              </a:rPr>
              <a:t>Chiesa di San </a:t>
            </a:r>
            <a:r>
              <a:rPr lang="en-US" sz="3800" spc="-1" dirty="0">
                <a:solidFill>
                  <a:srgbClr val="FFFFFF"/>
                </a:solidFill>
                <a:latin typeface="Noto Serif Display ExtraCondensed"/>
                <a:ea typeface="Noto Serif Display ExtraCondensed"/>
              </a:rPr>
              <a:t>M</a:t>
            </a:r>
            <a:r>
              <a:rPr lang="en-US" sz="3800" b="0" strike="noStrike" spc="-1" dirty="0">
                <a:solidFill>
                  <a:srgbClr val="FFFFFF"/>
                </a:solidFill>
                <a:latin typeface="Noto Serif Display ExtraCondensed"/>
                <a:ea typeface="Noto Serif Display ExtraCondensed"/>
              </a:rPr>
              <a:t>artino </a:t>
            </a:r>
            <a:endParaRPr lang="it-IT" sz="3800" b="0" strike="noStrike" spc="-1" dirty="0">
              <a:latin typeface="Arial"/>
            </a:endParaRPr>
          </a:p>
          <a:p>
            <a:pPr algn="ctr">
              <a:lnSpc>
                <a:spcPts val="4099"/>
              </a:lnSpc>
            </a:pPr>
            <a:r>
              <a:rPr lang="en-US" sz="3800" b="0" strike="noStrike" spc="-1" dirty="0">
                <a:solidFill>
                  <a:srgbClr val="FFFFFF"/>
                </a:solidFill>
                <a:latin typeface="Noto Serif Display ExtraCondensed"/>
                <a:ea typeface="Noto Serif Display ExtraCondensed"/>
              </a:rPr>
              <a:t>a Ronco Sopra Ascona</a:t>
            </a:r>
            <a:endParaRPr lang="it-IT" sz="3800" b="0" strike="noStrike" spc="-1" dirty="0">
              <a:latin typeface="Arial"/>
            </a:endParaRPr>
          </a:p>
        </p:txBody>
      </p:sp>
      <p:sp>
        <p:nvSpPr>
          <p:cNvPr id="220" name="TextBox 8"/>
          <p:cNvSpPr/>
          <p:nvPr/>
        </p:nvSpPr>
        <p:spPr>
          <a:xfrm>
            <a:off x="3944880" y="4795200"/>
            <a:ext cx="4216320" cy="131184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2582"/>
              </a:lnSpc>
            </a:pPr>
            <a:r>
              <a:rPr lang="en-US" sz="2400" b="1" strike="noStrike" spc="-1">
                <a:solidFill>
                  <a:srgbClr val="FFFFFF"/>
                </a:solidFill>
                <a:latin typeface="Noto Serif Display ExtraCondensed"/>
                <a:ea typeface="Noto Serif Display ExtraCondensed"/>
              </a:rPr>
              <a:t>SanMartino: </a:t>
            </a:r>
            <a:r>
              <a:rPr lang="en-US" sz="2400" b="0" strike="noStrike" spc="-1">
                <a:solidFill>
                  <a:srgbClr val="FFFFFF"/>
                </a:solidFill>
                <a:latin typeface="Noto Serif Display ExtraCondensed"/>
                <a:ea typeface="Noto Serif Display ExtraCondensed"/>
              </a:rPr>
              <a:t>in vesti di vescovo  </a:t>
            </a:r>
            <a:endParaRPr lang="it-IT" sz="2400" b="0" strike="noStrike" spc="-1">
              <a:latin typeface="Arial"/>
            </a:endParaRPr>
          </a:p>
          <a:p>
            <a:pPr>
              <a:lnSpc>
                <a:spcPts val="2582"/>
              </a:lnSpc>
            </a:pPr>
            <a:r>
              <a:rPr lang="en-US" sz="2400" b="0" strike="noStrike" spc="-1">
                <a:solidFill>
                  <a:srgbClr val="FFFFFF"/>
                </a:solidFill>
                <a:latin typeface="Noto Serif Display ExtraCondensed"/>
                <a:ea typeface="Noto Serif Display ExtraCondensed"/>
              </a:rPr>
              <a:t>illuminato dalla luce divinae non  </a:t>
            </a:r>
            <a:endParaRPr lang="it-IT" sz="2400" b="0" strike="noStrike" spc="-1">
              <a:latin typeface="Arial"/>
            </a:endParaRPr>
          </a:p>
          <a:p>
            <a:pPr>
              <a:lnSpc>
                <a:spcPts val="2582"/>
              </a:lnSpc>
            </a:pPr>
            <a:r>
              <a:rPr lang="en-US" sz="2400" b="0" strike="noStrike" spc="-1">
                <a:solidFill>
                  <a:srgbClr val="FFFFFF"/>
                </a:solidFill>
                <a:latin typeface="Noto Serif Display ExtraCondensed"/>
                <a:ea typeface="Noto Serif Display ExtraCondensed"/>
              </a:rPr>
              <a:t>rappresentato come  guerriero, che  divide il mantello con il povero.</a:t>
            </a:r>
            <a:endParaRPr lang="it-IT" sz="2400" b="0" strike="noStrike" spc="-1">
              <a:latin typeface="Arial"/>
            </a:endParaRPr>
          </a:p>
        </p:txBody>
      </p:sp>
      <p:sp>
        <p:nvSpPr>
          <p:cNvPr id="221" name="TextBox 9"/>
          <p:cNvSpPr/>
          <p:nvPr/>
        </p:nvSpPr>
        <p:spPr>
          <a:xfrm>
            <a:off x="514440" y="4143600"/>
            <a:ext cx="64800" cy="50652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3991"/>
              </a:lnSpc>
            </a:pPr>
            <a:r>
              <a:rPr lang="en-US" sz="2240" b="1" strike="noStrike" spc="-1">
                <a:solidFill>
                  <a:srgbClr val="000000"/>
                </a:solidFill>
                <a:latin typeface="Noto Serif Display ExtraCondensed Bold"/>
                <a:ea typeface="Noto Serif Display ExtraCondensed Bold"/>
              </a:rPr>
              <a:t> </a:t>
            </a:r>
            <a:endParaRPr lang="it-IT" sz="2240" b="0" strike="noStrike" spc="-1">
              <a:latin typeface="Arial"/>
            </a:endParaRPr>
          </a:p>
        </p:txBody>
      </p:sp>
      <p:sp>
        <p:nvSpPr>
          <p:cNvPr id="222" name="TextBox 10"/>
          <p:cNvSpPr/>
          <p:nvPr/>
        </p:nvSpPr>
        <p:spPr>
          <a:xfrm>
            <a:off x="4239360" y="2862000"/>
            <a:ext cx="4088880" cy="132768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r">
              <a:lnSpc>
                <a:spcPts val="2614"/>
              </a:lnSpc>
            </a:pPr>
            <a:r>
              <a:rPr lang="en-US" sz="2400" b="1" strike="noStrike" spc="-1" dirty="0">
                <a:solidFill>
                  <a:srgbClr val="FFFFFF"/>
                </a:solidFill>
                <a:latin typeface="Noto Serif Display ExtraCondensed Bold"/>
                <a:ea typeface="Noto Serif Display ExtraCondensed Bold"/>
              </a:rPr>
              <a:t>Sant’Antonio</a:t>
            </a:r>
            <a:r>
              <a:rPr lang="en-US" sz="2400" b="0" strike="noStrike" spc="-1" dirty="0">
                <a:solidFill>
                  <a:srgbClr val="FFFFFF"/>
                </a:solidFill>
                <a:latin typeface="Noto Serif Display ExtraCondensed"/>
                <a:ea typeface="Noto Serif Display ExtraCondensed"/>
              </a:rPr>
              <a:t>: a </a:t>
            </a:r>
            <a:r>
              <a:rPr lang="en-US" sz="2400" b="0" strike="noStrike" spc="-1" dirty="0" err="1">
                <a:solidFill>
                  <a:srgbClr val="FFFFFF"/>
                </a:solidFill>
                <a:latin typeface="Noto Serif Display ExtraCondensed"/>
                <a:ea typeface="Noto Serif Display ExtraCondensed"/>
              </a:rPr>
              <a:t>figura</a:t>
            </a:r>
            <a:r>
              <a:rPr lang="en-US" sz="2400" b="0" strike="noStrike" spc="-1" dirty="0">
                <a:solidFill>
                  <a:srgbClr val="FFFFFF"/>
                </a:solidFill>
                <a:latin typeface="Noto Serif Display ExtraCondensed"/>
                <a:ea typeface="Noto Serif Display ExtraCondensed"/>
              </a:rPr>
              <a:t> </a:t>
            </a:r>
            <a:r>
              <a:rPr lang="en-US" sz="2400" b="0" strike="noStrike" spc="-1" dirty="0" err="1">
                <a:solidFill>
                  <a:srgbClr val="FFFFFF"/>
                </a:solidFill>
                <a:latin typeface="Noto Serif Display ExtraCondensed"/>
                <a:ea typeface="Noto Serif Display ExtraCondensed"/>
              </a:rPr>
              <a:t>intera</a:t>
            </a:r>
            <a:r>
              <a:rPr lang="en-US" sz="2400" b="0" strike="noStrike" spc="-1" dirty="0">
                <a:solidFill>
                  <a:srgbClr val="FFFFFF"/>
                </a:solidFill>
                <a:latin typeface="Noto Serif Display ExtraCondensed"/>
                <a:ea typeface="Noto Serif Display ExtraCondensed"/>
              </a:rPr>
              <a:t>,  </a:t>
            </a:r>
            <a:r>
              <a:rPr lang="en-US" sz="2400" b="0" strike="noStrike" spc="-1" dirty="0" err="1">
                <a:solidFill>
                  <a:srgbClr val="FFFFFF"/>
                </a:solidFill>
                <a:latin typeface="Noto Serif Display ExtraCondensed"/>
                <a:ea typeface="Noto Serif Display ExtraCondensed"/>
              </a:rPr>
              <a:t>severo</a:t>
            </a:r>
            <a:r>
              <a:rPr lang="en-US" sz="2400" b="0" strike="noStrike" spc="-1" dirty="0">
                <a:solidFill>
                  <a:srgbClr val="FFFFFF"/>
                </a:solidFill>
                <a:latin typeface="Noto Serif Display ExtraCondensed"/>
                <a:ea typeface="Noto Serif Display ExtraCondensed"/>
              </a:rPr>
              <a:t> e </a:t>
            </a:r>
            <a:r>
              <a:rPr lang="en-US" sz="2400" b="0" strike="noStrike" spc="-1" dirty="0" err="1">
                <a:solidFill>
                  <a:srgbClr val="FFFFFF"/>
                </a:solidFill>
                <a:latin typeface="Noto Serif Display ExtraCondensed"/>
                <a:ea typeface="Noto Serif Display ExtraCondensed"/>
              </a:rPr>
              <a:t>frontale</a:t>
            </a:r>
            <a:r>
              <a:rPr lang="en-US" sz="2400" b="0" strike="noStrike" spc="-1" dirty="0">
                <a:solidFill>
                  <a:srgbClr val="FFFFFF"/>
                </a:solidFill>
                <a:latin typeface="Noto Serif Display ExtraCondensed"/>
                <a:ea typeface="Noto Serif Display ExtraCondensed"/>
              </a:rPr>
              <a:t> </a:t>
            </a:r>
            <a:r>
              <a:rPr lang="en-US" sz="2400" b="0" strike="noStrike" spc="-1" dirty="0" err="1">
                <a:solidFill>
                  <a:srgbClr val="FFFFFF"/>
                </a:solidFill>
                <a:latin typeface="Noto Serif Display ExtraCondensed"/>
                <a:ea typeface="Noto Serif Display ExtraCondensed"/>
              </a:rPr>
              <a:t>paludato</a:t>
            </a:r>
            <a:r>
              <a:rPr lang="en-US" sz="2400" b="0" strike="noStrike" spc="-1" dirty="0">
                <a:solidFill>
                  <a:srgbClr val="FFFFFF"/>
                </a:solidFill>
                <a:latin typeface="Noto Serif Display ExtraCondensed"/>
                <a:ea typeface="Noto Serif Display ExtraCondensed"/>
              </a:rPr>
              <a:t> dal </a:t>
            </a:r>
            <a:r>
              <a:rPr lang="en-US" sz="2400" b="0" strike="noStrike" spc="-1" dirty="0" err="1">
                <a:solidFill>
                  <a:srgbClr val="FFFFFF"/>
                </a:solidFill>
                <a:latin typeface="Noto Serif Display ExtraCondensed"/>
                <a:ea typeface="Noto Serif Display ExtraCondensed"/>
              </a:rPr>
              <a:t>suo</a:t>
            </a:r>
            <a:r>
              <a:rPr lang="en-US" sz="2400" b="0" strike="noStrike" spc="-1" dirty="0">
                <a:solidFill>
                  <a:srgbClr val="FFFFFF"/>
                </a:solidFill>
                <a:latin typeface="Noto Serif Display ExtraCondensed"/>
                <a:ea typeface="Noto Serif Display ExtraCondensed"/>
              </a:rPr>
              <a:t>  </a:t>
            </a:r>
            <a:r>
              <a:rPr lang="en-US" sz="2400" b="0" strike="noStrike" spc="-1" dirty="0" err="1">
                <a:solidFill>
                  <a:srgbClr val="FFFFFF"/>
                </a:solidFill>
                <a:latin typeface="Noto Serif Display ExtraCondensed"/>
                <a:ea typeface="Noto Serif Display ExtraCondensed"/>
              </a:rPr>
              <a:t>saio</a:t>
            </a:r>
            <a:r>
              <a:rPr lang="en-US" sz="2400" b="0" strike="noStrike" spc="-1" dirty="0">
                <a:solidFill>
                  <a:srgbClr val="FFFFFF"/>
                </a:solidFill>
                <a:latin typeface="Noto Serif Display ExtraCondensed"/>
                <a:ea typeface="Noto Serif Display ExtraCondensed"/>
              </a:rPr>
              <a:t>, con </a:t>
            </a:r>
            <a:r>
              <a:rPr lang="en-US" sz="2400" b="0" strike="noStrike" spc="-1" dirty="0" err="1">
                <a:solidFill>
                  <a:srgbClr val="FFFFFF"/>
                </a:solidFill>
                <a:latin typeface="Noto Serif Display ExtraCondensed"/>
                <a:ea typeface="Noto Serif Display ExtraCondensed"/>
              </a:rPr>
              <a:t>sfondo</a:t>
            </a:r>
            <a:r>
              <a:rPr lang="en-US" sz="2400" b="0" strike="noStrike" spc="-1" dirty="0">
                <a:solidFill>
                  <a:srgbClr val="FFFFFF"/>
                </a:solidFill>
                <a:latin typeface="Noto Serif Display ExtraCondensed"/>
                <a:ea typeface="Noto Serif Display ExtraCondensed"/>
              </a:rPr>
              <a:t> del </a:t>
            </a:r>
            <a:r>
              <a:rPr lang="en-US" sz="2400" b="0" strike="noStrike" spc="-1" dirty="0" err="1">
                <a:solidFill>
                  <a:srgbClr val="FFFFFF"/>
                </a:solidFill>
                <a:latin typeface="Noto Serif Display ExtraCondensed"/>
                <a:ea typeface="Noto Serif Display ExtraCondensed"/>
              </a:rPr>
              <a:t>deserto</a:t>
            </a:r>
            <a:r>
              <a:rPr lang="en-US" sz="2400" b="0" strike="noStrike" spc="-1" dirty="0">
                <a:solidFill>
                  <a:srgbClr val="FFFFFF"/>
                </a:solidFill>
                <a:latin typeface="Noto Serif Display ExtraCondensed"/>
                <a:ea typeface="Noto Serif Display ExtraCondensed"/>
              </a:rPr>
              <a:t> e </a:t>
            </a:r>
            <a:r>
              <a:rPr lang="en-US" sz="2400" b="0" strike="noStrike" spc="-1" dirty="0" err="1">
                <a:solidFill>
                  <a:srgbClr val="FFFFFF"/>
                </a:solidFill>
                <a:latin typeface="Noto Serif Display ExtraCondensed"/>
                <a:ea typeface="Noto Serif Display ExtraCondensed"/>
              </a:rPr>
              <a:t>i</a:t>
            </a:r>
            <a:r>
              <a:rPr lang="en-US" sz="2400" b="0" strike="noStrike" spc="-1" dirty="0">
                <a:solidFill>
                  <a:srgbClr val="FFFFFF"/>
                </a:solidFill>
                <a:latin typeface="Noto Serif Display ExtraCondensed"/>
                <a:ea typeface="Noto Serif Display ExtraCondensed"/>
              </a:rPr>
              <a:t>  </a:t>
            </a:r>
          </a:p>
          <a:p>
            <a:pPr algn="r">
              <a:lnSpc>
                <a:spcPts val="2614"/>
              </a:lnSpc>
            </a:pPr>
            <a:r>
              <a:rPr lang="en-US" sz="2400" b="0" strike="noStrike" spc="-1" dirty="0" err="1">
                <a:solidFill>
                  <a:srgbClr val="FFFFFF"/>
                </a:solidFill>
                <a:latin typeface="Noto Serif Display ExtraCondensed"/>
                <a:ea typeface="Noto Serif Display ExtraCondensed"/>
              </a:rPr>
              <a:t>simboli</a:t>
            </a:r>
            <a:r>
              <a:rPr lang="en-US" sz="2400" b="0" strike="noStrike" spc="-1" dirty="0">
                <a:solidFill>
                  <a:srgbClr val="FFFFFF"/>
                </a:solidFill>
                <a:latin typeface="Noto Serif Display ExtraCondensed"/>
                <a:ea typeface="Noto Serif Display ExtraCondensed"/>
              </a:rPr>
              <a:t> </a:t>
            </a:r>
            <a:r>
              <a:rPr lang="en-US" sz="2400" b="0" strike="noStrike" spc="-1" dirty="0" err="1">
                <a:solidFill>
                  <a:srgbClr val="FFFFFF"/>
                </a:solidFill>
                <a:latin typeface="Noto Serif Display ExtraCondensed"/>
                <a:ea typeface="Noto Serif Display ExtraCondensed"/>
              </a:rPr>
              <a:t>della</a:t>
            </a:r>
            <a:r>
              <a:rPr lang="en-US" sz="2400" b="0" strike="noStrike" spc="-1" dirty="0">
                <a:solidFill>
                  <a:srgbClr val="FFFFFF"/>
                </a:solidFill>
                <a:latin typeface="Noto Serif Display ExtraCondensed"/>
                <a:ea typeface="Noto Serif Display ExtraCondensed"/>
              </a:rPr>
              <a:t> </a:t>
            </a:r>
            <a:r>
              <a:rPr lang="en-US" sz="2400" b="0" strike="noStrike" spc="-1" dirty="0" err="1">
                <a:solidFill>
                  <a:srgbClr val="FFFFFF"/>
                </a:solidFill>
                <a:latin typeface="Noto Serif Display ExtraCondensed"/>
                <a:ea typeface="Noto Serif Display ExtraCondensed"/>
              </a:rPr>
              <a:t>palma</a:t>
            </a:r>
            <a:r>
              <a:rPr lang="en-US" sz="2400" b="0" strike="noStrike" spc="-1" dirty="0">
                <a:solidFill>
                  <a:srgbClr val="FFFFFF"/>
                </a:solidFill>
                <a:latin typeface="Noto Serif Display ExtraCondensed"/>
                <a:ea typeface="Noto Serif Display ExtraCondensed"/>
              </a:rPr>
              <a:t> e del </a:t>
            </a:r>
            <a:r>
              <a:rPr lang="en-US" sz="2400" b="0" strike="noStrike" spc="-1" dirty="0" err="1">
                <a:solidFill>
                  <a:srgbClr val="FFFFFF"/>
                </a:solidFill>
                <a:latin typeface="Noto Serif Display ExtraCondensed"/>
                <a:ea typeface="Noto Serif Display ExtraCondensed"/>
              </a:rPr>
              <a:t>teschio</a:t>
            </a:r>
            <a:r>
              <a:rPr lang="en-US" sz="2400" b="0" strike="noStrike" spc="-1" dirty="0">
                <a:solidFill>
                  <a:srgbClr val="FFFFFF"/>
                </a:solidFill>
                <a:latin typeface="Noto Serif Display ExtraCondensed"/>
                <a:ea typeface="Noto Serif Display ExtraCondensed"/>
              </a:rPr>
              <a:t>.</a:t>
            </a:r>
            <a:endParaRPr lang="it-IT" sz="2400" b="0" strike="noStrike" spc="-1" dirty="0">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2"/>
          <p:cNvSpPr/>
          <p:nvPr/>
        </p:nvSpPr>
        <p:spPr>
          <a:xfrm>
            <a:off x="4136400" y="1883160"/>
            <a:ext cx="3918600" cy="4288320"/>
          </a:xfrm>
          <a:custGeom>
            <a:avLst/>
            <a:gdLst/>
            <a:ahLst/>
            <a:cxnLst/>
            <a:rect l="l" t="t" r="r" b="b"/>
            <a:pathLst>
              <a:path w="3919195" h="4289133">
                <a:moveTo>
                  <a:pt x="0" y="0"/>
                </a:moveTo>
                <a:lnTo>
                  <a:pt x="3919194" y="0"/>
                </a:lnTo>
                <a:lnTo>
                  <a:pt x="3919194" y="4289133"/>
                </a:lnTo>
                <a:lnTo>
                  <a:pt x="0" y="4289133"/>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51" name="TextBox 3"/>
          <p:cNvSpPr/>
          <p:nvPr/>
        </p:nvSpPr>
        <p:spPr>
          <a:xfrm>
            <a:off x="0" y="595800"/>
            <a:ext cx="12191400" cy="105228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8286"/>
              </a:lnSpc>
            </a:pPr>
            <a:r>
              <a:rPr lang="en-US" sz="9870" b="0" strike="noStrike" spc="-347">
                <a:solidFill>
                  <a:srgbClr val="000000"/>
                </a:solidFill>
                <a:latin typeface="Noto Serif Display ExtraCondensed"/>
                <a:ea typeface="Noto Serif Display ExtraCondensed"/>
              </a:rPr>
              <a:t>ALBERO GENEALOGICO</a:t>
            </a:r>
            <a:endParaRPr lang="it-IT" sz="9870" b="0" strike="noStrike" spc="-1">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Freeform 2"/>
          <p:cNvSpPr/>
          <p:nvPr/>
        </p:nvSpPr>
        <p:spPr>
          <a:xfrm>
            <a:off x="0" y="0"/>
            <a:ext cx="4634640" cy="6856920"/>
          </a:xfrm>
          <a:custGeom>
            <a:avLst/>
            <a:gdLst/>
            <a:ahLst/>
            <a:cxnLst/>
            <a:rect l="l" t="t" r="r" b="b"/>
            <a:pathLst>
              <a:path w="4635351" h="6857629">
                <a:moveTo>
                  <a:pt x="0" y="0"/>
                </a:moveTo>
                <a:lnTo>
                  <a:pt x="4635351" y="0"/>
                </a:lnTo>
                <a:lnTo>
                  <a:pt x="4635351" y="6857628"/>
                </a:lnTo>
                <a:lnTo>
                  <a:pt x="0" y="6857628"/>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24" name="Freeform 3"/>
          <p:cNvSpPr/>
          <p:nvPr/>
        </p:nvSpPr>
        <p:spPr>
          <a:xfrm>
            <a:off x="5115600" y="2841840"/>
            <a:ext cx="6308640" cy="18720"/>
          </a:xfrm>
          <a:custGeom>
            <a:avLst/>
            <a:gdLst/>
            <a:ahLst/>
            <a:cxnLst/>
            <a:rect l="l" t="t" r="r" b="b"/>
            <a:pathLst>
              <a:path w="6309360" h="19450">
                <a:moveTo>
                  <a:pt x="0" y="0"/>
                </a:moveTo>
                <a:lnTo>
                  <a:pt x="6309360" y="0"/>
                </a:lnTo>
                <a:lnTo>
                  <a:pt x="6309360" y="19450"/>
                </a:lnTo>
                <a:lnTo>
                  <a:pt x="0" y="19450"/>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25" name="TextBox 4"/>
          <p:cNvSpPr/>
          <p:nvPr/>
        </p:nvSpPr>
        <p:spPr>
          <a:xfrm>
            <a:off x="5115600" y="1062525"/>
            <a:ext cx="6512760" cy="1577355"/>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4096"/>
              </a:lnSpc>
            </a:pPr>
            <a:r>
              <a:rPr lang="en-US" sz="3800" b="0" strike="noStrike" spc="-1" dirty="0">
                <a:solidFill>
                  <a:srgbClr val="000000"/>
                </a:solidFill>
                <a:latin typeface="Noto Serif Display ExtraCondensed"/>
                <a:ea typeface="Noto Serif Display ExtraCondensed"/>
              </a:rPr>
              <a:t>Pietà  </a:t>
            </a:r>
            <a:endParaRPr lang="it-IT" sz="3800" b="0" strike="noStrike" spc="-1" dirty="0">
              <a:latin typeface="Arial"/>
            </a:endParaRPr>
          </a:p>
          <a:p>
            <a:pPr>
              <a:lnSpc>
                <a:spcPts val="4096"/>
              </a:lnSpc>
            </a:pPr>
            <a:r>
              <a:rPr lang="en-US" sz="3800" b="0" strike="noStrike" spc="-1" dirty="0">
                <a:solidFill>
                  <a:srgbClr val="000000"/>
                </a:solidFill>
                <a:latin typeface="Noto Serif Display ExtraCondensed"/>
                <a:ea typeface="Noto Serif Display ExtraCondensed"/>
              </a:rPr>
              <a:t>Chiesa di San Carlo Borromeo, </a:t>
            </a:r>
            <a:endParaRPr lang="it-IT" sz="3800" b="0" strike="noStrike" spc="-1" dirty="0">
              <a:latin typeface="Arial"/>
            </a:endParaRPr>
          </a:p>
          <a:p>
            <a:pPr>
              <a:lnSpc>
                <a:spcPts val="4096"/>
              </a:lnSpc>
            </a:pPr>
            <a:r>
              <a:rPr lang="en-US" sz="3800" b="0" strike="noStrike" spc="-1" dirty="0">
                <a:solidFill>
                  <a:srgbClr val="000000"/>
                </a:solidFill>
                <a:latin typeface="Noto Serif Display ExtraCondensed"/>
                <a:ea typeface="Noto Serif Display ExtraCondensed"/>
              </a:rPr>
              <a:t>Olio </a:t>
            </a:r>
            <a:r>
              <a:rPr lang="en-US" sz="3800" b="0" strike="noStrike" spc="-1" dirty="0" err="1">
                <a:solidFill>
                  <a:srgbClr val="000000"/>
                </a:solidFill>
                <a:latin typeface="Noto Serif Display ExtraCondensed"/>
                <a:ea typeface="Noto Serif Display ExtraCondensed"/>
              </a:rPr>
              <a:t>su</a:t>
            </a:r>
            <a:r>
              <a:rPr lang="en-US" sz="3800" b="0" strike="noStrike" spc="-1" dirty="0">
                <a:solidFill>
                  <a:srgbClr val="000000"/>
                </a:solidFill>
                <a:latin typeface="Noto Serif Display ExtraCondensed"/>
                <a:ea typeface="Noto Serif Display ExtraCondensed"/>
              </a:rPr>
              <a:t> </a:t>
            </a:r>
            <a:r>
              <a:rPr lang="en-US" sz="3800" b="0" strike="noStrike" spc="-1" dirty="0" err="1">
                <a:solidFill>
                  <a:srgbClr val="000000"/>
                </a:solidFill>
                <a:latin typeface="Noto Serif Display ExtraCondensed"/>
                <a:ea typeface="Noto Serif Display ExtraCondensed"/>
              </a:rPr>
              <a:t>tela</a:t>
            </a:r>
            <a:r>
              <a:rPr lang="en-US" sz="3800" b="0" strike="noStrike" spc="-1" dirty="0">
                <a:solidFill>
                  <a:srgbClr val="000000"/>
                </a:solidFill>
                <a:latin typeface="Noto Serif Display ExtraCondensed"/>
                <a:ea typeface="Noto Serif Display ExtraCondensed"/>
              </a:rPr>
              <a:t> 1851, </a:t>
            </a:r>
            <a:r>
              <a:rPr lang="en-US" sz="3800" b="0" strike="noStrike" spc="-1" dirty="0" err="1">
                <a:solidFill>
                  <a:srgbClr val="000000"/>
                </a:solidFill>
                <a:latin typeface="Noto Serif Display ExtraCondensed"/>
                <a:ea typeface="Noto Serif Display ExtraCondensed"/>
              </a:rPr>
              <a:t>Magadino</a:t>
            </a:r>
            <a:endParaRPr lang="it-IT" sz="3800" b="0" strike="noStrike" spc="-1" dirty="0">
              <a:latin typeface="Arial"/>
            </a:endParaRPr>
          </a:p>
        </p:txBody>
      </p:sp>
      <p:sp>
        <p:nvSpPr>
          <p:cNvPr id="226" name="TextBox 5"/>
          <p:cNvSpPr/>
          <p:nvPr/>
        </p:nvSpPr>
        <p:spPr>
          <a:xfrm>
            <a:off x="5115600" y="3062520"/>
            <a:ext cx="6512760" cy="1667123"/>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2591"/>
              </a:lnSpc>
            </a:pPr>
            <a:r>
              <a:rPr lang="en-US" sz="2400" b="0" strike="noStrike" spc="-9" dirty="0">
                <a:solidFill>
                  <a:srgbClr val="000000"/>
                </a:solidFill>
                <a:latin typeface="Noto Serif Display ExtraCondensed"/>
                <a:ea typeface="Noto Serif Display ExtraCondensed"/>
              </a:rPr>
              <a:t>Opera </a:t>
            </a:r>
            <a:r>
              <a:rPr lang="en-US" sz="2400" b="0" strike="noStrike" spc="-9" dirty="0" err="1">
                <a:solidFill>
                  <a:srgbClr val="000000"/>
                </a:solidFill>
                <a:latin typeface="Noto Serif Display ExtraCondensed"/>
                <a:ea typeface="Noto Serif Display ExtraCondensed"/>
              </a:rPr>
              <a:t>essenziale</a:t>
            </a:r>
            <a:r>
              <a:rPr lang="en-US" sz="2400" b="0" strike="noStrike" spc="-9" dirty="0">
                <a:solidFill>
                  <a:srgbClr val="000000"/>
                </a:solidFill>
                <a:latin typeface="Noto Serif Display ExtraCondensed"/>
                <a:ea typeface="Noto Serif Display ExtraCondensed"/>
              </a:rPr>
              <a:t> e </a:t>
            </a:r>
            <a:r>
              <a:rPr lang="en-US" sz="2400" b="0" strike="noStrike" spc="-9" dirty="0" err="1">
                <a:solidFill>
                  <a:srgbClr val="000000"/>
                </a:solidFill>
                <a:latin typeface="Noto Serif Display ExtraCondensed"/>
                <a:ea typeface="Noto Serif Display ExtraCondensed"/>
              </a:rPr>
              <a:t>sobria</a:t>
            </a:r>
            <a:r>
              <a:rPr lang="en-US" sz="2400" b="0" strike="noStrike" spc="-9" dirty="0">
                <a:solidFill>
                  <a:srgbClr val="000000"/>
                </a:solidFill>
                <a:latin typeface="Noto Serif Display ExtraCondensed"/>
                <a:ea typeface="Noto Serif Display ExtraCondensed"/>
              </a:rPr>
              <a:t> </a:t>
            </a:r>
            <a:r>
              <a:rPr lang="en-US" sz="2400" b="0" strike="noStrike" spc="-9" dirty="0" err="1">
                <a:solidFill>
                  <a:srgbClr val="000000"/>
                </a:solidFill>
                <a:latin typeface="Noto Serif Display ExtraCondensed"/>
                <a:ea typeface="Noto Serif Display ExtraCondensed"/>
              </a:rPr>
              <a:t>nella</a:t>
            </a:r>
            <a:r>
              <a:rPr lang="en-US" sz="2400" b="0" strike="noStrike" spc="-9" dirty="0">
                <a:solidFill>
                  <a:srgbClr val="000000"/>
                </a:solidFill>
                <a:latin typeface="Noto Serif Display ExtraCondensed"/>
                <a:ea typeface="Noto Serif Display ExtraCondensed"/>
              </a:rPr>
              <a:t> </a:t>
            </a:r>
            <a:r>
              <a:rPr lang="en-US" sz="2400" b="0" strike="noStrike" spc="-9" dirty="0" err="1">
                <a:solidFill>
                  <a:srgbClr val="000000"/>
                </a:solidFill>
                <a:latin typeface="Noto Serif Display ExtraCondensed"/>
                <a:ea typeface="Noto Serif Display ExtraCondensed"/>
              </a:rPr>
              <a:t>sua</a:t>
            </a:r>
            <a:r>
              <a:rPr lang="en-US" sz="2400" b="0" strike="noStrike" spc="-9" dirty="0">
                <a:solidFill>
                  <a:srgbClr val="000000"/>
                </a:solidFill>
                <a:latin typeface="Noto Serif Display ExtraCondensed"/>
                <a:ea typeface="Noto Serif Display ExtraCondensed"/>
              </a:rPr>
              <a:t> </a:t>
            </a:r>
            <a:r>
              <a:rPr lang="en-US" sz="2400" b="0" strike="noStrike" spc="-9" dirty="0" err="1">
                <a:solidFill>
                  <a:srgbClr val="000000"/>
                </a:solidFill>
                <a:latin typeface="Noto Serif Display ExtraCondensed"/>
                <a:ea typeface="Noto Serif Display ExtraCondensed"/>
              </a:rPr>
              <a:t>composizione</a:t>
            </a:r>
            <a:r>
              <a:rPr lang="en-US" sz="2400" b="0" strike="noStrike" spc="-9" dirty="0">
                <a:solidFill>
                  <a:srgbClr val="000000"/>
                </a:solidFill>
                <a:latin typeface="Noto Serif Display ExtraCondensed"/>
                <a:ea typeface="Noto Serif Display ExtraCondensed"/>
              </a:rPr>
              <a:t> </a:t>
            </a:r>
            <a:r>
              <a:rPr lang="en-US" sz="2400" b="0" strike="noStrike" spc="-9" dirty="0" err="1">
                <a:solidFill>
                  <a:srgbClr val="000000"/>
                </a:solidFill>
                <a:latin typeface="Noto Serif Display ExtraCondensed"/>
                <a:ea typeface="Noto Serif Display ExtraCondensed"/>
              </a:rPr>
              <a:t>naturalistica</a:t>
            </a:r>
            <a:r>
              <a:rPr lang="en-US" sz="2400" b="0" strike="noStrike" spc="-9" dirty="0">
                <a:solidFill>
                  <a:srgbClr val="000000"/>
                </a:solidFill>
                <a:latin typeface="Noto Serif Display ExtraCondensed"/>
                <a:ea typeface="Noto Serif Display ExtraCondensed"/>
              </a:rPr>
              <a:t> dove la luce </a:t>
            </a:r>
            <a:r>
              <a:rPr lang="en-US" sz="2400" b="0" strike="noStrike" spc="-9" dirty="0" err="1">
                <a:solidFill>
                  <a:srgbClr val="000000"/>
                </a:solidFill>
                <a:latin typeface="Noto Serif Display ExtraCondensed"/>
                <a:ea typeface="Noto Serif Display ExtraCondensed"/>
              </a:rPr>
              <a:t>livida</a:t>
            </a:r>
            <a:r>
              <a:rPr lang="en-US" sz="2400" b="0" strike="noStrike" spc="-9" dirty="0">
                <a:solidFill>
                  <a:srgbClr val="000000"/>
                </a:solidFill>
                <a:latin typeface="Noto Serif Display ExtraCondensed"/>
                <a:ea typeface="Noto Serif Display ExtraCondensed"/>
              </a:rPr>
              <a:t> </a:t>
            </a:r>
            <a:r>
              <a:rPr lang="en-US" sz="2400" b="0" strike="noStrike" spc="-9" dirty="0" err="1">
                <a:solidFill>
                  <a:srgbClr val="000000"/>
                </a:solidFill>
                <a:latin typeface="Noto Serif Display ExtraCondensed"/>
                <a:ea typeface="Noto Serif Display ExtraCondensed"/>
              </a:rPr>
              <a:t>illumina</a:t>
            </a:r>
            <a:r>
              <a:rPr lang="en-US" sz="2400" b="0" strike="noStrike" spc="-9" dirty="0">
                <a:solidFill>
                  <a:srgbClr val="000000"/>
                </a:solidFill>
                <a:latin typeface="Noto Serif Display ExtraCondensed"/>
                <a:ea typeface="Noto Serif Display ExtraCondensed"/>
              </a:rPr>
              <a:t> il </a:t>
            </a:r>
            <a:r>
              <a:rPr lang="en-US" sz="2400" b="0" strike="noStrike" spc="-9" dirty="0" err="1">
                <a:solidFill>
                  <a:srgbClr val="000000"/>
                </a:solidFill>
                <a:latin typeface="Noto Serif Display ExtraCondensed"/>
                <a:ea typeface="Noto Serif Display ExtraCondensed"/>
              </a:rPr>
              <a:t>corpo</a:t>
            </a:r>
            <a:r>
              <a:rPr lang="en-US" sz="2400" b="0" strike="noStrike" spc="-9" dirty="0">
                <a:solidFill>
                  <a:srgbClr val="000000"/>
                </a:solidFill>
                <a:latin typeface="Noto Serif Display ExtraCondensed"/>
                <a:ea typeface="Noto Serif Display ExtraCondensed"/>
              </a:rPr>
              <a:t> del Cristo. </a:t>
            </a:r>
          </a:p>
          <a:p>
            <a:pPr>
              <a:lnSpc>
                <a:spcPts val="2591"/>
              </a:lnSpc>
            </a:pPr>
            <a:r>
              <a:rPr lang="en-US" sz="2400" b="0" strike="noStrike" spc="-9" dirty="0">
                <a:solidFill>
                  <a:srgbClr val="000000"/>
                </a:solidFill>
                <a:latin typeface="Noto Serif Display ExtraCondensed"/>
                <a:ea typeface="Noto Serif Display ExtraCondensed"/>
              </a:rPr>
              <a:t>È il primo </a:t>
            </a:r>
            <a:r>
              <a:rPr lang="en-US" sz="2400" b="0" strike="noStrike" spc="-9" dirty="0" err="1">
                <a:solidFill>
                  <a:srgbClr val="000000"/>
                </a:solidFill>
                <a:latin typeface="Noto Serif Display ExtraCondensed"/>
                <a:ea typeface="Noto Serif Display ExtraCondensed"/>
              </a:rPr>
              <a:t>capolavoro</a:t>
            </a:r>
            <a:r>
              <a:rPr lang="en-US" sz="2400" b="0" strike="noStrike" spc="-9" dirty="0">
                <a:solidFill>
                  <a:srgbClr val="000000"/>
                </a:solidFill>
                <a:latin typeface="Noto Serif Display ExtraCondensed"/>
                <a:ea typeface="Noto Serif Display ExtraCondensed"/>
              </a:rPr>
              <a:t> in cui </a:t>
            </a:r>
            <a:r>
              <a:rPr lang="en-US" sz="2400" b="0" strike="noStrike" spc="-9" dirty="0" err="1">
                <a:solidFill>
                  <a:srgbClr val="000000"/>
                </a:solidFill>
                <a:latin typeface="Noto Serif Display ExtraCondensed"/>
                <a:ea typeface="Noto Serif Display ExtraCondensed"/>
              </a:rPr>
              <a:t>supera</a:t>
            </a:r>
            <a:r>
              <a:rPr lang="en-US" sz="2400" b="0" strike="noStrike" spc="-9" dirty="0">
                <a:solidFill>
                  <a:srgbClr val="000000"/>
                </a:solidFill>
                <a:latin typeface="Noto Serif Display ExtraCondensed"/>
                <a:ea typeface="Noto Serif Display ExtraCondensed"/>
              </a:rPr>
              <a:t> la </a:t>
            </a:r>
            <a:r>
              <a:rPr lang="en-US" sz="2400" b="0" strike="noStrike" spc="-9" dirty="0" err="1">
                <a:solidFill>
                  <a:srgbClr val="000000"/>
                </a:solidFill>
                <a:latin typeface="Noto Serif Display ExtraCondensed"/>
                <a:ea typeface="Noto Serif Display ExtraCondensed"/>
              </a:rPr>
              <a:t>dimensione</a:t>
            </a:r>
            <a:r>
              <a:rPr lang="en-US" sz="2400" b="0" strike="noStrike" spc="-9" dirty="0">
                <a:solidFill>
                  <a:srgbClr val="000000"/>
                </a:solidFill>
                <a:latin typeface="Noto Serif Display ExtraCondensed"/>
                <a:ea typeface="Noto Serif Display ExtraCondensed"/>
              </a:rPr>
              <a:t> </a:t>
            </a:r>
            <a:r>
              <a:rPr lang="en-US" sz="2400" b="0" strike="noStrike" spc="-9" dirty="0" err="1">
                <a:solidFill>
                  <a:srgbClr val="000000"/>
                </a:solidFill>
                <a:latin typeface="Noto Serif Display ExtraCondensed"/>
                <a:ea typeface="Noto Serif Display ExtraCondensed"/>
              </a:rPr>
              <a:t>romantica</a:t>
            </a:r>
            <a:r>
              <a:rPr lang="en-US" sz="2400" b="0" strike="noStrike" spc="-9" dirty="0">
                <a:solidFill>
                  <a:srgbClr val="000000"/>
                </a:solidFill>
                <a:latin typeface="Noto Serif Display ExtraCondensed"/>
                <a:ea typeface="Noto Serif Display ExtraCondensed"/>
              </a:rPr>
              <a:t>.</a:t>
            </a:r>
            <a:endParaRPr lang="it-IT" sz="2400" b="0" strike="noStrike" spc="-1" dirty="0">
              <a:latin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Freeform 3"/>
          <p:cNvSpPr/>
          <p:nvPr/>
        </p:nvSpPr>
        <p:spPr>
          <a:xfrm>
            <a:off x="5115600" y="2841840"/>
            <a:ext cx="6308640" cy="18720"/>
          </a:xfrm>
          <a:custGeom>
            <a:avLst/>
            <a:gdLst/>
            <a:ahLst/>
            <a:cxnLst/>
            <a:rect l="l" t="t" r="r" b="b"/>
            <a:pathLst>
              <a:path w="6309360" h="19450">
                <a:moveTo>
                  <a:pt x="0" y="0"/>
                </a:moveTo>
                <a:lnTo>
                  <a:pt x="6309360" y="0"/>
                </a:lnTo>
                <a:lnTo>
                  <a:pt x="6309360" y="19450"/>
                </a:lnTo>
                <a:lnTo>
                  <a:pt x="0" y="19450"/>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28" name="TextBox 4"/>
          <p:cNvSpPr/>
          <p:nvPr/>
        </p:nvSpPr>
        <p:spPr>
          <a:xfrm>
            <a:off x="5115600" y="599400"/>
            <a:ext cx="6512760" cy="156060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4096"/>
              </a:lnSpc>
            </a:pPr>
            <a:r>
              <a:rPr lang="en-US" sz="3800" b="0" strike="noStrike" spc="-1">
                <a:solidFill>
                  <a:srgbClr val="000000"/>
                </a:solidFill>
                <a:latin typeface="Noto Serif Display ExtraCondensed"/>
                <a:ea typeface="Noto Serif Display ExtraCondensed"/>
              </a:rPr>
              <a:t>Il martirio dei sette Fratelli Maccabei, </a:t>
            </a:r>
            <a:endParaRPr lang="it-IT" sz="3800" b="0" strike="noStrike" spc="-1">
              <a:latin typeface="Arial"/>
            </a:endParaRPr>
          </a:p>
          <a:p>
            <a:pPr>
              <a:lnSpc>
                <a:spcPts val="4096"/>
              </a:lnSpc>
            </a:pPr>
            <a:r>
              <a:rPr lang="en-US" sz="3800" b="0" strike="noStrike" spc="-1">
                <a:solidFill>
                  <a:srgbClr val="000000"/>
                </a:solidFill>
                <a:latin typeface="Noto Serif Display ExtraCondensed"/>
                <a:ea typeface="Noto Serif Display ExtraCondensed"/>
              </a:rPr>
              <a:t>Olio su tela 1857-1863, </a:t>
            </a:r>
            <a:endParaRPr lang="it-IT" sz="3800" b="0" strike="noStrike" spc="-1">
              <a:latin typeface="Arial"/>
            </a:endParaRPr>
          </a:p>
          <a:p>
            <a:pPr>
              <a:lnSpc>
                <a:spcPts val="4096"/>
              </a:lnSpc>
            </a:pPr>
            <a:r>
              <a:rPr lang="en-US" sz="3800" b="0" strike="noStrike" spc="-1">
                <a:solidFill>
                  <a:srgbClr val="000000"/>
                </a:solidFill>
                <a:latin typeface="Noto Serif Display ExtraCondensed"/>
                <a:ea typeface="Noto Serif Display ExtraCondensed"/>
              </a:rPr>
              <a:t>Chiesa di Santa Felicita, Firenze</a:t>
            </a:r>
            <a:endParaRPr lang="it-IT" sz="3800" b="0" strike="noStrike" spc="-1">
              <a:latin typeface="Arial"/>
            </a:endParaRPr>
          </a:p>
        </p:txBody>
      </p:sp>
      <p:pic>
        <p:nvPicPr>
          <p:cNvPr id="229" name="Immagine 5"/>
          <p:cNvPicPr/>
          <p:nvPr/>
        </p:nvPicPr>
        <p:blipFill>
          <a:blip r:embed="rId3"/>
          <a:stretch/>
        </p:blipFill>
        <p:spPr>
          <a:xfrm>
            <a:off x="4569120" y="2971800"/>
            <a:ext cx="7059240" cy="2608560"/>
          </a:xfrm>
          <a:prstGeom prst="rect">
            <a:avLst/>
          </a:prstGeom>
          <a:ln w="0">
            <a:noFill/>
          </a:ln>
        </p:spPr>
      </p:pic>
      <p:pic>
        <p:nvPicPr>
          <p:cNvPr id="230" name="Immagine 6"/>
          <p:cNvPicPr/>
          <p:nvPr/>
        </p:nvPicPr>
        <p:blipFill>
          <a:blip r:embed="rId4"/>
          <a:srcRect l="3569" r="1785" b="2875"/>
          <a:stretch/>
        </p:blipFill>
        <p:spPr>
          <a:xfrm>
            <a:off x="4320" y="0"/>
            <a:ext cx="4114080" cy="6831360"/>
          </a:xfrm>
          <a:prstGeom prst="rect">
            <a:avLst/>
          </a:prstGeom>
          <a:ln w="0">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Freeform 2"/>
          <p:cNvSpPr/>
          <p:nvPr/>
        </p:nvSpPr>
        <p:spPr>
          <a:xfrm>
            <a:off x="0" y="0"/>
            <a:ext cx="4634640" cy="6856560"/>
          </a:xfrm>
          <a:custGeom>
            <a:avLst/>
            <a:gdLst/>
            <a:ahLst/>
            <a:cxnLst/>
            <a:rect l="l" t="t" r="r" b="b"/>
            <a:pathLst>
              <a:path w="4635351" h="6857267">
                <a:moveTo>
                  <a:pt x="0" y="0"/>
                </a:moveTo>
                <a:lnTo>
                  <a:pt x="4635351" y="0"/>
                </a:lnTo>
                <a:lnTo>
                  <a:pt x="4635351" y="6857266"/>
                </a:lnTo>
                <a:lnTo>
                  <a:pt x="0" y="6857266"/>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32" name="Freeform 3"/>
          <p:cNvSpPr/>
          <p:nvPr/>
        </p:nvSpPr>
        <p:spPr>
          <a:xfrm>
            <a:off x="5071320" y="2247120"/>
            <a:ext cx="6308640" cy="18720"/>
          </a:xfrm>
          <a:custGeom>
            <a:avLst/>
            <a:gdLst/>
            <a:ahLst/>
            <a:cxnLst/>
            <a:rect l="l" t="t" r="r" b="b"/>
            <a:pathLst>
              <a:path w="6309360" h="19450">
                <a:moveTo>
                  <a:pt x="0" y="0"/>
                </a:moveTo>
                <a:lnTo>
                  <a:pt x="6309360" y="0"/>
                </a:lnTo>
                <a:lnTo>
                  <a:pt x="6309360" y="19450"/>
                </a:lnTo>
                <a:lnTo>
                  <a:pt x="0" y="19450"/>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33" name="TextBox 4"/>
          <p:cNvSpPr/>
          <p:nvPr/>
        </p:nvSpPr>
        <p:spPr>
          <a:xfrm>
            <a:off x="5057280" y="792360"/>
            <a:ext cx="7401240" cy="135108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5321"/>
              </a:lnSpc>
            </a:pPr>
            <a:r>
              <a:rPr lang="en-US" sz="3800" b="0" strike="noStrike" spc="-1">
                <a:solidFill>
                  <a:srgbClr val="000000"/>
                </a:solidFill>
                <a:latin typeface="Noto Serif Display ExtraCondensed"/>
                <a:ea typeface="Noto Serif Display ExtraCondensed"/>
              </a:rPr>
              <a:t>Date a Cesare quel che è di Cesare, </a:t>
            </a:r>
            <a:endParaRPr lang="it-IT" sz="3800" b="0" strike="noStrike" spc="-1">
              <a:latin typeface="Arial"/>
            </a:endParaRPr>
          </a:p>
          <a:p>
            <a:pPr>
              <a:lnSpc>
                <a:spcPts val="5321"/>
              </a:lnSpc>
            </a:pPr>
            <a:r>
              <a:rPr lang="en-US" sz="3800" b="0" strike="noStrike" spc="-1">
                <a:solidFill>
                  <a:srgbClr val="000000"/>
                </a:solidFill>
                <a:latin typeface="Noto Serif Display ExtraCondensed"/>
                <a:ea typeface="Noto Serif Display ExtraCondensed"/>
              </a:rPr>
              <a:t>Olio su tela, 1861</a:t>
            </a:r>
            <a:endParaRPr lang="it-IT" sz="3800" b="0" strike="noStrike" spc="-1">
              <a:latin typeface="Arial"/>
            </a:endParaRPr>
          </a:p>
        </p:txBody>
      </p:sp>
      <p:sp>
        <p:nvSpPr>
          <p:cNvPr id="234" name="TextBox 5"/>
          <p:cNvSpPr/>
          <p:nvPr/>
        </p:nvSpPr>
        <p:spPr>
          <a:xfrm>
            <a:off x="5057280" y="2451600"/>
            <a:ext cx="6322680" cy="2585323"/>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spAutoFit/>
          </a:bodyPr>
          <a:lstStyle/>
          <a:p>
            <a:pPr>
              <a:lnSpc>
                <a:spcPct val="100000"/>
              </a:lnSpc>
            </a:pPr>
            <a:r>
              <a:rPr lang="en-US" sz="2400" b="0" strike="noStrike" spc="15" dirty="0" err="1">
                <a:solidFill>
                  <a:srgbClr val="000000"/>
                </a:solidFill>
                <a:latin typeface="Noto Serif Display ExtraCondensed"/>
                <a:ea typeface="Noto Serif Display ExtraCondensed"/>
              </a:rPr>
              <a:t>Dell’opera</a:t>
            </a:r>
            <a:r>
              <a:rPr lang="en-US" sz="2400" b="0" strike="noStrike" spc="15" dirty="0">
                <a:solidFill>
                  <a:srgbClr val="000000"/>
                </a:solidFill>
                <a:latin typeface="Noto Serif Display ExtraCondensed"/>
                <a:ea typeface="Noto Serif Display ExtraCondensed"/>
              </a:rPr>
              <a:t> </a:t>
            </a:r>
            <a:r>
              <a:rPr lang="en-US" sz="2400" b="0" strike="noStrike" spc="15" dirty="0" err="1">
                <a:solidFill>
                  <a:srgbClr val="000000"/>
                </a:solidFill>
                <a:latin typeface="Noto Serif Display ExtraCondensed"/>
                <a:ea typeface="Noto Serif Display ExtraCondensed"/>
              </a:rPr>
              <a:t>esistono</a:t>
            </a:r>
            <a:r>
              <a:rPr lang="en-US" sz="2400" b="0" strike="noStrike" spc="15" dirty="0">
                <a:solidFill>
                  <a:srgbClr val="000000"/>
                </a:solidFill>
                <a:latin typeface="Noto Serif Display ExtraCondensed"/>
                <a:ea typeface="Noto Serif Display ExtraCondensed"/>
              </a:rPr>
              <a:t> due </a:t>
            </a:r>
            <a:r>
              <a:rPr lang="en-US" sz="2400" b="0" strike="noStrike" spc="15" dirty="0" err="1">
                <a:solidFill>
                  <a:srgbClr val="000000"/>
                </a:solidFill>
                <a:latin typeface="Noto Serif Display ExtraCondensed"/>
                <a:ea typeface="Noto Serif Display ExtraCondensed"/>
              </a:rPr>
              <a:t>versioni</a:t>
            </a:r>
            <a:r>
              <a:rPr lang="en-US" sz="2400" b="0" strike="noStrike" spc="15" dirty="0">
                <a:solidFill>
                  <a:srgbClr val="000000"/>
                </a:solidFill>
                <a:latin typeface="Noto Serif Display ExtraCondensed"/>
                <a:ea typeface="Noto Serif Display ExtraCondensed"/>
              </a:rPr>
              <a:t> di cui </a:t>
            </a:r>
            <a:r>
              <a:rPr lang="en-US" sz="2400" b="0" strike="noStrike" spc="15" dirty="0" err="1">
                <a:solidFill>
                  <a:srgbClr val="000000"/>
                </a:solidFill>
                <a:latin typeface="Noto Serif Display ExtraCondensed"/>
                <a:ea typeface="Noto Serif Display ExtraCondensed"/>
              </a:rPr>
              <a:t>una</a:t>
            </a:r>
            <a:r>
              <a:rPr lang="en-US" sz="2400" b="0" strike="noStrike" spc="15" dirty="0">
                <a:solidFill>
                  <a:srgbClr val="000000"/>
                </a:solidFill>
                <a:latin typeface="Noto Serif Display ExtraCondensed"/>
                <a:ea typeface="Noto Serif Display ExtraCondensed"/>
              </a:rPr>
              <a:t> in Francia e </a:t>
            </a:r>
            <a:r>
              <a:rPr lang="en-US" sz="2400" b="0" strike="noStrike" spc="15" dirty="0" err="1">
                <a:solidFill>
                  <a:srgbClr val="000000"/>
                </a:solidFill>
                <a:latin typeface="Noto Serif Display ExtraCondensed"/>
                <a:ea typeface="Noto Serif Display ExtraCondensed"/>
              </a:rPr>
              <a:t>una</a:t>
            </a:r>
            <a:r>
              <a:rPr lang="en-US" sz="2400" b="0" strike="noStrike" spc="15" dirty="0">
                <a:solidFill>
                  <a:srgbClr val="000000"/>
                </a:solidFill>
                <a:latin typeface="Noto Serif Display ExtraCondensed"/>
                <a:ea typeface="Noto Serif Display ExtraCondensed"/>
              </a:rPr>
              <a:t> a Locarno </a:t>
            </a:r>
            <a:r>
              <a:rPr lang="en-US" sz="2400" b="0" strike="noStrike" spc="15" dirty="0" err="1">
                <a:solidFill>
                  <a:srgbClr val="000000"/>
                </a:solidFill>
                <a:latin typeface="Noto Serif Display ExtraCondensed"/>
                <a:ea typeface="Noto Serif Display ExtraCondensed"/>
              </a:rPr>
              <a:t>nella</a:t>
            </a:r>
            <a:r>
              <a:rPr lang="en-US" sz="2400" b="0" strike="noStrike" spc="15" dirty="0">
                <a:solidFill>
                  <a:srgbClr val="000000"/>
                </a:solidFill>
                <a:latin typeface="Noto Serif Display ExtraCondensed"/>
                <a:ea typeface="Noto Serif Display ExtraCondensed"/>
              </a:rPr>
              <a:t> </a:t>
            </a:r>
            <a:r>
              <a:rPr lang="en-US" sz="2400" b="0" strike="noStrike" spc="15" dirty="0" err="1">
                <a:solidFill>
                  <a:srgbClr val="000000"/>
                </a:solidFill>
                <a:latin typeface="Noto Serif Display ExtraCondensed"/>
                <a:ea typeface="Noto Serif Display ExtraCondensed"/>
              </a:rPr>
              <a:t>collezione</a:t>
            </a:r>
            <a:r>
              <a:rPr lang="en-US" sz="2400" b="0" strike="noStrike" spc="15" dirty="0">
                <a:solidFill>
                  <a:srgbClr val="000000"/>
                </a:solidFill>
                <a:latin typeface="Noto Serif Display ExtraCondensed"/>
                <a:ea typeface="Noto Serif Display ExtraCondensed"/>
              </a:rPr>
              <a:t> </a:t>
            </a:r>
            <a:r>
              <a:rPr lang="en-US" sz="2400" b="0" strike="noStrike" spc="15" dirty="0" err="1">
                <a:solidFill>
                  <a:srgbClr val="000000"/>
                </a:solidFill>
                <a:latin typeface="Noto Serif Display ExtraCondensed"/>
                <a:ea typeface="Noto Serif Display ExtraCondensed"/>
              </a:rPr>
              <a:t>privata</a:t>
            </a:r>
            <a:r>
              <a:rPr lang="en-US" sz="2400" b="0" strike="noStrike" spc="15" dirty="0">
                <a:solidFill>
                  <a:srgbClr val="000000"/>
                </a:solidFill>
                <a:latin typeface="Noto Serif Display ExtraCondensed"/>
                <a:ea typeface="Noto Serif Display ExtraCondensed"/>
              </a:rPr>
              <a:t> Rusca. </a:t>
            </a:r>
          </a:p>
          <a:p>
            <a:pPr>
              <a:lnSpc>
                <a:spcPct val="100000"/>
              </a:lnSpc>
            </a:pPr>
            <a:r>
              <a:rPr lang="en-US" sz="2400" b="0" strike="noStrike" spc="15" dirty="0">
                <a:solidFill>
                  <a:srgbClr val="000000"/>
                </a:solidFill>
                <a:latin typeface="Noto Serif Display ExtraCondensed"/>
                <a:ea typeface="Noto Serif Display ExtraCondensed"/>
              </a:rPr>
              <a:t>La </a:t>
            </a:r>
            <a:r>
              <a:rPr lang="en-US" sz="2400" b="0" strike="noStrike" spc="15" dirty="0" err="1">
                <a:solidFill>
                  <a:srgbClr val="000000"/>
                </a:solidFill>
                <a:latin typeface="Noto Serif Display ExtraCondensed"/>
                <a:ea typeface="Noto Serif Display ExtraCondensed"/>
              </a:rPr>
              <a:t>seconda</a:t>
            </a:r>
            <a:r>
              <a:rPr lang="en-US" sz="2400" b="0" strike="noStrike" spc="15" dirty="0">
                <a:solidFill>
                  <a:srgbClr val="000000"/>
                </a:solidFill>
                <a:latin typeface="Noto Serif Display ExtraCondensed"/>
                <a:ea typeface="Noto Serif Display ExtraCondensed"/>
              </a:rPr>
              <a:t> </a:t>
            </a:r>
            <a:r>
              <a:rPr lang="en-US" sz="2400" b="0" strike="noStrike" spc="15" dirty="0" err="1">
                <a:solidFill>
                  <a:srgbClr val="000000"/>
                </a:solidFill>
                <a:latin typeface="Noto Serif Display ExtraCondensed"/>
                <a:ea typeface="Noto Serif Display ExtraCondensed"/>
              </a:rPr>
              <a:t>doveva</a:t>
            </a:r>
            <a:r>
              <a:rPr lang="en-US" sz="2400" b="0" strike="noStrike" spc="15" dirty="0">
                <a:solidFill>
                  <a:srgbClr val="000000"/>
                </a:solidFill>
                <a:latin typeface="Noto Serif Display ExtraCondensed"/>
                <a:ea typeface="Noto Serif Display ExtraCondensed"/>
              </a:rPr>
              <a:t> </a:t>
            </a:r>
            <a:r>
              <a:rPr lang="en-US" sz="2400" b="0" strike="noStrike" spc="15" dirty="0" err="1">
                <a:solidFill>
                  <a:srgbClr val="000000"/>
                </a:solidFill>
                <a:latin typeface="Noto Serif Display ExtraCondensed"/>
                <a:ea typeface="Noto Serif Display ExtraCondensed"/>
              </a:rPr>
              <a:t>essere</a:t>
            </a:r>
            <a:r>
              <a:rPr lang="en-US" sz="2400" b="0" strike="noStrike" spc="15" dirty="0">
                <a:solidFill>
                  <a:srgbClr val="000000"/>
                </a:solidFill>
                <a:latin typeface="Noto Serif Display ExtraCondensed"/>
                <a:ea typeface="Noto Serif Display ExtraCondensed"/>
              </a:rPr>
              <a:t> </a:t>
            </a:r>
            <a:r>
              <a:rPr lang="en-US" sz="2400" b="0" strike="noStrike" spc="15" dirty="0" err="1">
                <a:solidFill>
                  <a:srgbClr val="000000"/>
                </a:solidFill>
                <a:latin typeface="Noto Serif Display ExtraCondensed"/>
                <a:ea typeface="Noto Serif Display ExtraCondensed"/>
              </a:rPr>
              <a:t>collocata</a:t>
            </a:r>
            <a:r>
              <a:rPr lang="en-US" sz="2400" b="0" strike="noStrike" spc="15" dirty="0">
                <a:solidFill>
                  <a:srgbClr val="000000"/>
                </a:solidFill>
                <a:latin typeface="Noto Serif Display ExtraCondensed"/>
                <a:ea typeface="Noto Serif Display ExtraCondensed"/>
              </a:rPr>
              <a:t> </a:t>
            </a:r>
            <a:r>
              <a:rPr lang="en-US" sz="2400" b="0" strike="noStrike" spc="15" dirty="0" err="1">
                <a:solidFill>
                  <a:srgbClr val="000000"/>
                </a:solidFill>
                <a:latin typeface="Noto Serif Display ExtraCondensed"/>
                <a:ea typeface="Noto Serif Display ExtraCondensed"/>
              </a:rPr>
              <a:t>nel</a:t>
            </a:r>
            <a:r>
              <a:rPr lang="en-US" sz="2400" b="0" strike="noStrike" spc="15" dirty="0">
                <a:solidFill>
                  <a:srgbClr val="000000"/>
                </a:solidFill>
                <a:latin typeface="Noto Serif Display ExtraCondensed"/>
                <a:ea typeface="Noto Serif Display ExtraCondensed"/>
              </a:rPr>
              <a:t> Santuario di </a:t>
            </a:r>
            <a:r>
              <a:rPr lang="en-US" sz="2400" b="0" strike="noStrike" spc="15" dirty="0" err="1">
                <a:solidFill>
                  <a:srgbClr val="000000"/>
                </a:solidFill>
                <a:latin typeface="Noto Serif Display ExtraCondensed"/>
                <a:ea typeface="Noto Serif Display ExtraCondensed"/>
              </a:rPr>
              <a:t>Orselina</a:t>
            </a:r>
            <a:r>
              <a:rPr lang="en-US" sz="2400" b="0" strike="noStrike" spc="15" dirty="0">
                <a:solidFill>
                  <a:srgbClr val="000000"/>
                </a:solidFill>
                <a:latin typeface="Noto Serif Display ExtraCondensed"/>
                <a:ea typeface="Noto Serif Display ExtraCondensed"/>
              </a:rPr>
              <a:t>, secondo la </a:t>
            </a:r>
            <a:r>
              <a:rPr lang="en-US" sz="2400" b="0" strike="noStrike" spc="15" dirty="0" err="1">
                <a:solidFill>
                  <a:srgbClr val="000000"/>
                </a:solidFill>
                <a:latin typeface="Noto Serif Display ExtraCondensed"/>
                <a:ea typeface="Noto Serif Display ExtraCondensed"/>
              </a:rPr>
              <a:t>volontà</a:t>
            </a:r>
            <a:r>
              <a:rPr lang="en-US" sz="2400" b="0" strike="noStrike" spc="15" dirty="0">
                <a:solidFill>
                  <a:srgbClr val="000000"/>
                </a:solidFill>
                <a:latin typeface="Noto Serif Display ExtraCondensed"/>
                <a:ea typeface="Noto Serif Display ExtraCondensed"/>
              </a:rPr>
              <a:t> del </a:t>
            </a:r>
            <a:r>
              <a:rPr lang="en-US" sz="2400" b="0" strike="noStrike" spc="15" dirty="0" err="1">
                <a:solidFill>
                  <a:srgbClr val="000000"/>
                </a:solidFill>
                <a:latin typeface="Noto Serif Display ExtraCondensed"/>
                <a:ea typeface="Noto Serif Display ExtraCondensed"/>
              </a:rPr>
              <a:t>committente</a:t>
            </a:r>
            <a:r>
              <a:rPr lang="en-US" sz="2400" b="0" strike="noStrike" spc="15" dirty="0">
                <a:solidFill>
                  <a:srgbClr val="000000"/>
                </a:solidFill>
                <a:latin typeface="Noto Serif Display ExtraCondensed"/>
                <a:ea typeface="Noto Serif Display ExtraCondensed"/>
              </a:rPr>
              <a:t> Bartolomeo Rusca, ma la </a:t>
            </a:r>
            <a:r>
              <a:rPr lang="en-US" sz="2400" b="0" strike="noStrike" spc="15" dirty="0" err="1">
                <a:solidFill>
                  <a:srgbClr val="000000"/>
                </a:solidFill>
                <a:latin typeface="Noto Serif Display ExtraCondensed"/>
                <a:ea typeface="Noto Serif Display ExtraCondensed"/>
              </a:rPr>
              <a:t>tela</a:t>
            </a:r>
            <a:r>
              <a:rPr lang="en-US" sz="2400" b="0" strike="noStrike" spc="15" dirty="0">
                <a:solidFill>
                  <a:srgbClr val="000000"/>
                </a:solidFill>
                <a:latin typeface="Noto Serif Display ExtraCondensed"/>
                <a:ea typeface="Noto Serif Display ExtraCondensed"/>
              </a:rPr>
              <a:t> </a:t>
            </a:r>
            <a:r>
              <a:rPr lang="en-US" sz="2400" b="0" strike="noStrike" spc="15" dirty="0" err="1">
                <a:solidFill>
                  <a:srgbClr val="000000"/>
                </a:solidFill>
                <a:latin typeface="Noto Serif Display ExtraCondensed"/>
                <a:ea typeface="Noto Serif Display ExtraCondensed"/>
              </a:rPr>
              <a:t>risultò</a:t>
            </a:r>
            <a:r>
              <a:rPr lang="en-US" sz="2400" b="0" strike="noStrike" spc="15" dirty="0">
                <a:solidFill>
                  <a:srgbClr val="000000"/>
                </a:solidFill>
                <a:latin typeface="Noto Serif Display ExtraCondensed"/>
                <a:ea typeface="Noto Serif Display ExtraCondensed"/>
              </a:rPr>
              <a:t> di </a:t>
            </a:r>
            <a:r>
              <a:rPr lang="en-US" sz="2400" b="0" strike="noStrike" spc="15" dirty="0" err="1">
                <a:solidFill>
                  <a:srgbClr val="000000"/>
                </a:solidFill>
                <a:latin typeface="Noto Serif Display ExtraCondensed"/>
                <a:ea typeface="Noto Serif Display ExtraCondensed"/>
              </a:rPr>
              <a:t>errate</a:t>
            </a:r>
            <a:r>
              <a:rPr lang="en-US" sz="2400" b="0" strike="noStrike" spc="15" dirty="0">
                <a:solidFill>
                  <a:srgbClr val="000000"/>
                </a:solidFill>
                <a:latin typeface="Noto Serif Display ExtraCondensed"/>
                <a:ea typeface="Noto Serif Display ExtraCondensed"/>
              </a:rPr>
              <a:t> </a:t>
            </a:r>
            <a:r>
              <a:rPr lang="en-US" sz="2400" b="0" strike="noStrike" spc="15" dirty="0" err="1">
                <a:solidFill>
                  <a:srgbClr val="000000"/>
                </a:solidFill>
                <a:latin typeface="Noto Serif Display ExtraCondensed"/>
                <a:ea typeface="Noto Serif Display ExtraCondensed"/>
              </a:rPr>
              <a:t>dimensioni</a:t>
            </a:r>
            <a:r>
              <a:rPr lang="en-US" sz="2400" b="0" strike="noStrike" spc="15" dirty="0">
                <a:solidFill>
                  <a:srgbClr val="000000"/>
                </a:solidFill>
                <a:latin typeface="Noto Serif Display ExtraCondensed"/>
                <a:ea typeface="Noto Serif Display ExtraCondensed"/>
              </a:rPr>
              <a:t>. In </a:t>
            </a:r>
            <a:r>
              <a:rPr lang="en-US" sz="2400" b="0" strike="noStrike" spc="15" dirty="0" err="1">
                <a:solidFill>
                  <a:srgbClr val="000000"/>
                </a:solidFill>
                <a:latin typeface="Noto Serif Display ExtraCondensed"/>
                <a:ea typeface="Noto Serif Display ExtraCondensed"/>
              </a:rPr>
              <a:t>sostituzione</a:t>
            </a:r>
            <a:r>
              <a:rPr lang="en-US" sz="2400" b="0" strike="noStrike" spc="15" dirty="0">
                <a:solidFill>
                  <a:srgbClr val="000000"/>
                </a:solidFill>
                <a:latin typeface="Noto Serif Display ExtraCondensed"/>
                <a:ea typeface="Noto Serif Display ExtraCondensed"/>
              </a:rPr>
              <a:t>, </a:t>
            </a:r>
            <a:r>
              <a:rPr lang="en-US" sz="2400" b="0" strike="noStrike" spc="15" dirty="0" err="1">
                <a:solidFill>
                  <a:srgbClr val="000000"/>
                </a:solidFill>
                <a:latin typeface="Noto Serif Display ExtraCondensed"/>
                <a:ea typeface="Noto Serif Display ExtraCondensed"/>
              </a:rPr>
              <a:t>Ciseri</a:t>
            </a:r>
            <a:r>
              <a:rPr lang="en-US" sz="2400" b="0" strike="noStrike" spc="15" dirty="0">
                <a:solidFill>
                  <a:srgbClr val="000000"/>
                </a:solidFill>
                <a:latin typeface="Noto Serif Display ExtraCondensed"/>
                <a:ea typeface="Noto Serif Display ExtraCondensed"/>
              </a:rPr>
              <a:t> </a:t>
            </a:r>
            <a:r>
              <a:rPr lang="en-US" sz="2400" b="0" strike="noStrike" spc="15" dirty="0" err="1">
                <a:solidFill>
                  <a:srgbClr val="000000"/>
                </a:solidFill>
                <a:latin typeface="Noto Serif Display ExtraCondensed"/>
                <a:ea typeface="Noto Serif Display ExtraCondensed"/>
              </a:rPr>
              <a:t>realizzò</a:t>
            </a:r>
            <a:r>
              <a:rPr lang="en-US" sz="2400" b="0" strike="noStrike" spc="15" dirty="0">
                <a:solidFill>
                  <a:srgbClr val="000000"/>
                </a:solidFill>
                <a:latin typeface="Noto Serif Display ExtraCondensed"/>
                <a:ea typeface="Noto Serif Display ExtraCondensed"/>
              </a:rPr>
              <a:t> </a:t>
            </a:r>
          </a:p>
          <a:p>
            <a:pPr>
              <a:lnSpc>
                <a:spcPct val="100000"/>
              </a:lnSpc>
            </a:pPr>
            <a:r>
              <a:rPr lang="en-US" sz="2400" b="0" i="1" strike="noStrike" spc="15" dirty="0">
                <a:solidFill>
                  <a:srgbClr val="000000"/>
                </a:solidFill>
                <a:latin typeface="Noto Serif Display ExtraCondensed"/>
                <a:ea typeface="Noto Serif Display ExtraCondensed"/>
              </a:rPr>
              <a:t>il </a:t>
            </a:r>
            <a:r>
              <a:rPr lang="en-US" sz="2400" b="0" i="1" strike="noStrike" spc="15" dirty="0" err="1">
                <a:solidFill>
                  <a:srgbClr val="000000"/>
                </a:solidFill>
                <a:latin typeface="Noto Serif Display ExtraCondensed Italics"/>
                <a:ea typeface="Noto Serif Display ExtraCondensed Italics"/>
              </a:rPr>
              <a:t>Trasporto</a:t>
            </a:r>
            <a:r>
              <a:rPr lang="en-US" sz="2400" b="0" i="1" strike="noStrike" spc="15" dirty="0">
                <a:solidFill>
                  <a:srgbClr val="000000"/>
                </a:solidFill>
                <a:latin typeface="Noto Serif Display ExtraCondensed Italics"/>
                <a:ea typeface="Noto Serif Display ExtraCondensed Italics"/>
              </a:rPr>
              <a:t> di Cristo al </a:t>
            </a:r>
            <a:r>
              <a:rPr lang="en-US" sz="2400" b="0" i="1" strike="noStrike" spc="15" dirty="0" err="1">
                <a:solidFill>
                  <a:srgbClr val="000000"/>
                </a:solidFill>
                <a:latin typeface="Noto Serif Display ExtraCondensed Italics"/>
                <a:ea typeface="Noto Serif Display ExtraCondensed Italics"/>
              </a:rPr>
              <a:t>sepolcro</a:t>
            </a:r>
            <a:r>
              <a:rPr lang="en-US" sz="2400" b="0" i="1" strike="noStrike" spc="15" dirty="0">
                <a:solidFill>
                  <a:srgbClr val="000000"/>
                </a:solidFill>
                <a:latin typeface="Noto Serif Display ExtraCondensed Italics"/>
                <a:ea typeface="Noto Serif Display ExtraCondensed Italics"/>
              </a:rPr>
              <a:t>.</a:t>
            </a:r>
            <a:endParaRPr lang="it-IT" sz="2400" b="0" strike="noStrike" spc="-1" dirty="0">
              <a:latin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Freeform 2"/>
          <p:cNvSpPr/>
          <p:nvPr/>
        </p:nvSpPr>
        <p:spPr>
          <a:xfrm>
            <a:off x="0" y="0"/>
            <a:ext cx="12187440" cy="6856560"/>
          </a:xfrm>
          <a:custGeom>
            <a:avLst/>
            <a:gdLst/>
            <a:ahLst/>
            <a:cxnLst/>
            <a:rect l="l" t="t" r="r" b="b"/>
            <a:pathLst>
              <a:path w="12188161" h="6857267">
                <a:moveTo>
                  <a:pt x="0" y="0"/>
                </a:moveTo>
                <a:lnTo>
                  <a:pt x="12188161" y="0"/>
                </a:lnTo>
                <a:lnTo>
                  <a:pt x="12188161" y="6857266"/>
                </a:lnTo>
                <a:lnTo>
                  <a:pt x="0" y="6857266"/>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36" name="Freeform 3"/>
          <p:cNvSpPr/>
          <p:nvPr/>
        </p:nvSpPr>
        <p:spPr>
          <a:xfrm>
            <a:off x="0" y="685800"/>
            <a:ext cx="7404840" cy="5104080"/>
          </a:xfrm>
          <a:custGeom>
            <a:avLst/>
            <a:gdLst/>
            <a:ahLst/>
            <a:cxnLst/>
            <a:rect l="l" t="t" r="r" b="b"/>
            <a:pathLst>
              <a:path w="7405516" h="5104869">
                <a:moveTo>
                  <a:pt x="0" y="0"/>
                </a:moveTo>
                <a:lnTo>
                  <a:pt x="7405516" y="0"/>
                </a:lnTo>
                <a:lnTo>
                  <a:pt x="7405516" y="5104869"/>
                </a:lnTo>
                <a:lnTo>
                  <a:pt x="0" y="5104869"/>
                </a:lnTo>
                <a:lnTo>
                  <a:pt x="0" y="0"/>
                </a:lnTo>
                <a:close/>
              </a:path>
            </a:pathLst>
          </a:custGeom>
          <a:blipFill rotWithShape="0">
            <a:blip r:embed="rId3">
              <a:extLst>
                <a:ext uri="{BEBA8EAE-BF5A-486C-A8C5-ECC9F3942E4B}">
                  <a14:imgProps xmlns:a14="http://schemas.microsoft.com/office/drawing/2010/main">
                    <a14:imgLayer r:embed="rId4">
                      <a14:imgEffect>
                        <a14:brightnessContrast bright="25000"/>
                      </a14:imgEffect>
                    </a14:imgLayer>
                  </a14:imgProps>
                </a:ext>
              </a:extLst>
            </a:blip>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37" name="Freeform 4"/>
          <p:cNvSpPr/>
          <p:nvPr/>
        </p:nvSpPr>
        <p:spPr>
          <a:xfrm>
            <a:off x="7675560" y="3544560"/>
            <a:ext cx="3551760" cy="2245320"/>
          </a:xfrm>
          <a:custGeom>
            <a:avLst/>
            <a:gdLst/>
            <a:ahLst/>
            <a:cxnLst/>
            <a:rect l="l" t="t" r="r" b="b"/>
            <a:pathLst>
              <a:path w="3552589" h="2246108">
                <a:moveTo>
                  <a:pt x="0" y="0"/>
                </a:moveTo>
                <a:lnTo>
                  <a:pt x="3552588" y="0"/>
                </a:lnTo>
                <a:lnTo>
                  <a:pt x="3552588" y="2246109"/>
                </a:lnTo>
                <a:lnTo>
                  <a:pt x="0" y="2246109"/>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38" name="TextBox 5"/>
          <p:cNvSpPr/>
          <p:nvPr/>
        </p:nvSpPr>
        <p:spPr>
          <a:xfrm>
            <a:off x="7675560" y="723960"/>
            <a:ext cx="3551760" cy="230832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2597"/>
              </a:lnSpc>
            </a:pPr>
            <a:r>
              <a:rPr lang="en-US" sz="2400" b="0" strike="noStrike" spc="-1">
                <a:solidFill>
                  <a:srgbClr val="000000"/>
                </a:solidFill>
                <a:latin typeface="Noto Serif Display ExtraCondensed"/>
                <a:ea typeface="Noto Serif Display ExtraCondensed"/>
              </a:rPr>
              <a:t>Nonostante viva costantemente a Firenze, l’artista non dimentica la sua terra natía </a:t>
            </a:r>
            <a:endParaRPr lang="it-IT" sz="2400" b="0" strike="noStrike" spc="-1">
              <a:latin typeface="Arial"/>
            </a:endParaRPr>
          </a:p>
          <a:p>
            <a:pPr>
              <a:lnSpc>
                <a:spcPts val="2597"/>
              </a:lnSpc>
            </a:pPr>
            <a:r>
              <a:rPr lang="en-US" sz="2400" b="0" strike="noStrike" spc="-1">
                <a:solidFill>
                  <a:srgbClr val="000000"/>
                </a:solidFill>
                <a:latin typeface="Noto Serif Display ExtraCondensed"/>
                <a:ea typeface="Noto Serif Display ExtraCondensed"/>
              </a:rPr>
              <a:t>(esegue</a:t>
            </a:r>
            <a:r>
              <a:rPr lang="en-US" sz="2400" b="1" strike="noStrike" spc="-1">
                <a:solidFill>
                  <a:srgbClr val="000000"/>
                </a:solidFill>
                <a:latin typeface="Noto Serif Display ExtraCondensed Bold"/>
                <a:ea typeface="Noto Serif Display ExtraCondensed Bold"/>
              </a:rPr>
              <a:t> Il trasporto di Gesú al sepolcro (1868) </a:t>
            </a:r>
            <a:endParaRPr lang="it-IT" sz="2400" b="0" strike="noStrike" spc="-1">
              <a:latin typeface="Arial"/>
            </a:endParaRPr>
          </a:p>
          <a:p>
            <a:pPr>
              <a:lnSpc>
                <a:spcPts val="2597"/>
              </a:lnSpc>
            </a:pPr>
            <a:r>
              <a:rPr lang="en-US" sz="2400" b="0" strike="noStrike" spc="-1">
                <a:solidFill>
                  <a:srgbClr val="000000"/>
                </a:solidFill>
                <a:latin typeface="Noto Serif Display ExtraCondensed"/>
                <a:ea typeface="Noto Serif Display ExtraCondensed"/>
              </a:rPr>
              <a:t>per la chiesa di Santa Maria del Sasso a Locarno</a:t>
            </a:r>
            <a:endParaRPr lang="it-IT" sz="2400" b="0" strike="noStrike" spc="-1">
              <a:latin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Freeform 3"/>
          <p:cNvSpPr/>
          <p:nvPr/>
        </p:nvSpPr>
        <p:spPr>
          <a:xfrm>
            <a:off x="762120" y="3200400"/>
            <a:ext cx="10626480" cy="35280"/>
          </a:xfrm>
          <a:custGeom>
            <a:avLst/>
            <a:gdLst/>
            <a:ahLst/>
            <a:cxnLst/>
            <a:rect l="l" t="t" r="r" b="b"/>
            <a:pathLst>
              <a:path w="6309360" h="19450">
                <a:moveTo>
                  <a:pt x="0" y="0"/>
                </a:moveTo>
                <a:lnTo>
                  <a:pt x="6309360" y="0"/>
                </a:lnTo>
                <a:lnTo>
                  <a:pt x="6309360" y="19450"/>
                </a:lnTo>
                <a:lnTo>
                  <a:pt x="0" y="19450"/>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40" name="TextBox 4"/>
          <p:cNvSpPr/>
          <p:nvPr/>
        </p:nvSpPr>
        <p:spPr>
          <a:xfrm>
            <a:off x="762120" y="1143000"/>
            <a:ext cx="10911600" cy="156168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4099"/>
              </a:lnSpc>
            </a:pPr>
            <a:r>
              <a:rPr lang="en-US" sz="3800" b="0" strike="noStrike" spc="-1">
                <a:solidFill>
                  <a:srgbClr val="000000"/>
                </a:solidFill>
                <a:latin typeface="Noto Serif Display ExtraCondensed"/>
                <a:ea typeface="Noto Serif Display ExtraCondensed"/>
              </a:rPr>
              <a:t>Ecce Homo </a:t>
            </a:r>
            <a:endParaRPr lang="it-IT" sz="3800" b="0" strike="noStrike" spc="-1">
              <a:latin typeface="Arial"/>
            </a:endParaRPr>
          </a:p>
          <a:p>
            <a:pPr>
              <a:lnSpc>
                <a:spcPts val="4099"/>
              </a:lnSpc>
            </a:pPr>
            <a:r>
              <a:rPr lang="en-US" sz="3800" b="0" strike="noStrike" spc="-1">
                <a:solidFill>
                  <a:srgbClr val="000000"/>
                </a:solidFill>
                <a:latin typeface="Noto Serif Display ExtraCondensed"/>
                <a:ea typeface="Noto Serif Display ExtraCondensed"/>
              </a:rPr>
              <a:t>Olio su tela, 1871, </a:t>
            </a:r>
            <a:r>
              <a:rPr lang="it-IT" sz="3800" b="0" strike="noStrike" spc="-1">
                <a:solidFill>
                  <a:srgbClr val="000000"/>
                </a:solidFill>
                <a:latin typeface="Noto Serif Display ExtraCondensed"/>
                <a:ea typeface="Noto Serif Display ExtraCondensed"/>
              </a:rPr>
              <a:t>Galleria d’Arte Moderna, </a:t>
            </a:r>
            <a:endParaRPr lang="it-IT" sz="3800" b="0" strike="noStrike" spc="-1">
              <a:latin typeface="Arial"/>
            </a:endParaRPr>
          </a:p>
          <a:p>
            <a:pPr>
              <a:lnSpc>
                <a:spcPts val="4099"/>
              </a:lnSpc>
            </a:pPr>
            <a:r>
              <a:rPr lang="it-IT" sz="3800" b="0" strike="noStrike" spc="-1">
                <a:solidFill>
                  <a:srgbClr val="000000"/>
                </a:solidFill>
                <a:latin typeface="Noto Serif Display ExtraCondensed"/>
                <a:ea typeface="Noto Serif Display ExtraCondensed"/>
              </a:rPr>
              <a:t>Palazzo Pitti, Firenze. </a:t>
            </a:r>
            <a:r>
              <a:rPr lang="en-US" sz="3800" b="0" strike="noStrike" spc="-1">
                <a:solidFill>
                  <a:srgbClr val="000000"/>
                </a:solidFill>
                <a:latin typeface="Noto Serif Display ExtraCondensed"/>
                <a:ea typeface="Noto Serif Display ExtraCondensed"/>
              </a:rPr>
              <a:t> </a:t>
            </a:r>
            <a:endParaRPr lang="it-IT" sz="3800" b="0" strike="noStrike" spc="-1">
              <a:latin typeface="Arial"/>
            </a:endParaRPr>
          </a:p>
        </p:txBody>
      </p:sp>
      <p:sp>
        <p:nvSpPr>
          <p:cNvPr id="241" name="TextBox 5"/>
          <p:cNvSpPr/>
          <p:nvPr/>
        </p:nvSpPr>
        <p:spPr>
          <a:xfrm>
            <a:off x="708120" y="3651480"/>
            <a:ext cx="10870920" cy="21945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ct val="100000"/>
              </a:lnSpc>
            </a:pPr>
            <a:r>
              <a:rPr lang="en-US" sz="2400" b="0" strike="noStrike" spc="-12">
                <a:solidFill>
                  <a:srgbClr val="000000"/>
                </a:solidFill>
                <a:latin typeface="Noto Serif Display ExtraCondensed"/>
                <a:ea typeface="Noto Serif Display ExtraCondensed"/>
              </a:rPr>
              <a:t> </a:t>
            </a:r>
            <a:r>
              <a:rPr lang="it-IT" sz="2400" b="0" strike="noStrike" spc="-9">
                <a:solidFill>
                  <a:srgbClr val="000000"/>
                </a:solidFill>
                <a:latin typeface="Noto Serif Display ExtraCondensed"/>
                <a:ea typeface="Noto Serif Display ExtraCondensed"/>
              </a:rPr>
              <a:t>La scena raffigura il momento evangelico in cui Ponzio Pilato presenta alla folla Gesù flagellato e coronato di spine, dicendo “Ecce Homo” (“Ecco l’uomo”).Ciseri costruisce una composizione scenografica, di grande impatto emotivo e teatrale: il punto di vista è posto alle spalle di Cristo, che viene mostrato alla folla dal balcone del palazzo romano. Particolare attenzione è dedicata ai dettagli architettonici e ai personaggi secondari, resi con notevole realismo, mentre la figura di Gesù, pur senza mostrarne il volto, è il fulcro drammatico dell’opera.</a:t>
            </a:r>
            <a:endParaRPr lang="it-IT" sz="2400" b="0" strike="noStrike" spc="-1">
              <a:latin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Freeform 2"/>
          <p:cNvSpPr/>
          <p:nvPr/>
        </p:nvSpPr>
        <p:spPr>
          <a:xfrm>
            <a:off x="0" y="0"/>
            <a:ext cx="12187440" cy="6856560"/>
          </a:xfrm>
          <a:custGeom>
            <a:avLst/>
            <a:gdLst/>
            <a:ahLst/>
            <a:cxnLst/>
            <a:rect l="l" t="t" r="r" b="b"/>
            <a:pathLst>
              <a:path w="12188161" h="6857267">
                <a:moveTo>
                  <a:pt x="0" y="0"/>
                </a:moveTo>
                <a:lnTo>
                  <a:pt x="12188161" y="0"/>
                </a:lnTo>
                <a:lnTo>
                  <a:pt x="12188161" y="6857266"/>
                </a:lnTo>
                <a:lnTo>
                  <a:pt x="0" y="6857266"/>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43" name="Freeform 3"/>
          <p:cNvSpPr/>
          <p:nvPr/>
        </p:nvSpPr>
        <p:spPr>
          <a:xfrm>
            <a:off x="1560240" y="720"/>
            <a:ext cx="9066960" cy="6856560"/>
          </a:xfrm>
          <a:custGeom>
            <a:avLst/>
            <a:gdLst/>
            <a:ahLst/>
            <a:cxnLst/>
            <a:rect l="l" t="t" r="r" b="b"/>
            <a:pathLst>
              <a:path w="7500568" h="5775438">
                <a:moveTo>
                  <a:pt x="0" y="0"/>
                </a:moveTo>
                <a:lnTo>
                  <a:pt x="7500568" y="0"/>
                </a:lnTo>
                <a:lnTo>
                  <a:pt x="7500568" y="5775438"/>
                </a:lnTo>
                <a:lnTo>
                  <a:pt x="0" y="5775438"/>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Freeform 2"/>
          <p:cNvSpPr/>
          <p:nvPr/>
        </p:nvSpPr>
        <p:spPr>
          <a:xfrm>
            <a:off x="0" y="0"/>
            <a:ext cx="12187440" cy="6856560"/>
          </a:xfrm>
          <a:custGeom>
            <a:avLst/>
            <a:gdLst/>
            <a:ahLst/>
            <a:cxnLst/>
            <a:rect l="l" t="t" r="r" b="b"/>
            <a:pathLst>
              <a:path w="12188161" h="6857267">
                <a:moveTo>
                  <a:pt x="0" y="0"/>
                </a:moveTo>
                <a:lnTo>
                  <a:pt x="12188161" y="0"/>
                </a:lnTo>
                <a:lnTo>
                  <a:pt x="12188161" y="6857266"/>
                </a:lnTo>
                <a:lnTo>
                  <a:pt x="0" y="6857266"/>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45" name="Freeform 3"/>
          <p:cNvSpPr/>
          <p:nvPr/>
        </p:nvSpPr>
        <p:spPr>
          <a:xfrm>
            <a:off x="7973280" y="0"/>
            <a:ext cx="4214160" cy="6857280"/>
          </a:xfrm>
          <a:custGeom>
            <a:avLst/>
            <a:gdLst/>
            <a:ahLst/>
            <a:cxnLst/>
            <a:rect l="l" t="t" r="r" b="b"/>
            <a:pathLst>
              <a:path w="4214807" h="6857990">
                <a:moveTo>
                  <a:pt x="0" y="0"/>
                </a:moveTo>
                <a:lnTo>
                  <a:pt x="4214806" y="0"/>
                </a:lnTo>
                <a:lnTo>
                  <a:pt x="4214806" y="6857990"/>
                </a:lnTo>
                <a:lnTo>
                  <a:pt x="0" y="6857990"/>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46" name="Freeform 4"/>
          <p:cNvSpPr/>
          <p:nvPr/>
        </p:nvSpPr>
        <p:spPr>
          <a:xfrm>
            <a:off x="-1054800" y="0"/>
            <a:ext cx="5868720" cy="6856560"/>
          </a:xfrm>
          <a:custGeom>
            <a:avLst/>
            <a:gdLst/>
            <a:ahLst/>
            <a:cxnLst/>
            <a:rect l="l" t="t" r="r" b="b"/>
            <a:pathLst>
              <a:path w="5869410" h="6857267">
                <a:moveTo>
                  <a:pt x="0" y="0"/>
                </a:moveTo>
                <a:lnTo>
                  <a:pt x="5869411" y="0"/>
                </a:lnTo>
                <a:lnTo>
                  <a:pt x="5869411" y="6857267"/>
                </a:lnTo>
                <a:lnTo>
                  <a:pt x="0" y="6857267"/>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47" name="TextBox 5"/>
          <p:cNvSpPr/>
          <p:nvPr/>
        </p:nvSpPr>
        <p:spPr>
          <a:xfrm>
            <a:off x="4952160" y="1685160"/>
            <a:ext cx="2883240" cy="296748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2597"/>
              </a:lnSpc>
            </a:pPr>
            <a:r>
              <a:rPr lang="en-US" sz="2400" b="0" strike="noStrike" spc="-1">
                <a:solidFill>
                  <a:srgbClr val="000000"/>
                </a:solidFill>
                <a:latin typeface="Noto Serif Display ExtraCondensed"/>
                <a:ea typeface="Noto Serif Display ExtraCondensed"/>
              </a:rPr>
              <a:t>il "Sogno di San Giuseppe" per la chiesa di Santa Maria delle Grazie a Firenze (1875). </a:t>
            </a:r>
            <a:endParaRPr lang="it-IT" sz="2400" b="0" strike="noStrike" spc="-1">
              <a:latin typeface="Arial"/>
            </a:endParaRPr>
          </a:p>
          <a:p>
            <a:pPr>
              <a:lnSpc>
                <a:spcPts val="2597"/>
              </a:lnSpc>
            </a:pPr>
            <a:endParaRPr lang="it-IT" sz="2400" b="0" strike="noStrike" spc="-1">
              <a:latin typeface="Arial"/>
            </a:endParaRPr>
          </a:p>
          <a:p>
            <a:pPr>
              <a:lnSpc>
                <a:spcPts val="2597"/>
              </a:lnSpc>
            </a:pPr>
            <a:r>
              <a:rPr lang="en-US" sz="2400" b="0" strike="noStrike" spc="-1">
                <a:solidFill>
                  <a:srgbClr val="000000"/>
                </a:solidFill>
                <a:latin typeface="Noto Serif Display ExtraCondensed"/>
                <a:ea typeface="Noto Serif Display ExtraCondensed"/>
              </a:rPr>
              <a:t>Oggi conservato nell’oratorio della chiesa di Santa Maria delle Grazie a Firenze.</a:t>
            </a:r>
            <a:endParaRPr lang="it-IT" sz="2400" b="0" strike="noStrike" spc="-1">
              <a:latin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Freeform 2"/>
          <p:cNvSpPr/>
          <p:nvPr/>
        </p:nvSpPr>
        <p:spPr>
          <a:xfrm>
            <a:off x="0" y="0"/>
            <a:ext cx="6890040" cy="6831360"/>
          </a:xfrm>
          <a:custGeom>
            <a:avLst/>
            <a:gdLst/>
            <a:ahLst/>
            <a:cxnLst/>
            <a:rect l="l" t="t" r="r" b="b"/>
            <a:pathLst>
              <a:path w="6890614" h="6832165">
                <a:moveTo>
                  <a:pt x="0" y="0"/>
                </a:moveTo>
                <a:lnTo>
                  <a:pt x="6890614" y="0"/>
                </a:lnTo>
                <a:lnTo>
                  <a:pt x="6890614" y="6832165"/>
                </a:lnTo>
                <a:lnTo>
                  <a:pt x="0" y="6832165"/>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49" name="TextBox 3"/>
          <p:cNvSpPr/>
          <p:nvPr/>
        </p:nvSpPr>
        <p:spPr>
          <a:xfrm>
            <a:off x="7111080" y="608400"/>
            <a:ext cx="4428360" cy="45021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4096"/>
              </a:lnSpc>
            </a:pPr>
            <a:r>
              <a:rPr lang="en-US" sz="3800" b="0" strike="noStrike" spc="-1">
                <a:solidFill>
                  <a:srgbClr val="000000"/>
                </a:solidFill>
                <a:latin typeface="Noto Serif Display ExtraCondensed"/>
                <a:ea typeface="Noto Serif Display ExtraCondensed"/>
              </a:rPr>
              <a:t>Ciseri ritrattista</a:t>
            </a:r>
            <a:endParaRPr lang="it-IT" sz="3800" b="0" strike="noStrike" spc="-1">
              <a:latin typeface="Arial"/>
            </a:endParaRPr>
          </a:p>
          <a:p>
            <a:pPr>
              <a:lnSpc>
                <a:spcPts val="4096"/>
              </a:lnSpc>
            </a:pPr>
            <a:endParaRPr lang="it-IT" sz="3800" b="0" strike="noStrike" spc="-1">
              <a:latin typeface="Arial"/>
            </a:endParaRPr>
          </a:p>
          <a:p>
            <a:pPr>
              <a:lnSpc>
                <a:spcPts val="2588"/>
              </a:lnSpc>
            </a:pPr>
            <a:endParaRPr lang="it-IT" sz="3800" b="0" strike="noStrike" spc="-1">
              <a:latin typeface="Arial"/>
            </a:endParaRPr>
          </a:p>
          <a:p>
            <a:pPr>
              <a:lnSpc>
                <a:spcPts val="2588"/>
              </a:lnSpc>
            </a:pPr>
            <a:r>
              <a:rPr lang="en-US" sz="2400" b="0" strike="noStrike" spc="-7">
                <a:solidFill>
                  <a:srgbClr val="000000"/>
                </a:solidFill>
                <a:latin typeface="Noto Serif Display ExtraCondensed"/>
                <a:ea typeface="Noto Serif Display ExtraCondensed"/>
              </a:rPr>
              <a:t>I ritratti di carattere domestico sono istantanee familiari dei figli, della madre Caterina (l’artista la descrive in una lettera come modella indisciplinata), della moglie Cesira e del fratello Vincenzo qui ritratto pensoso, con toni scuri, a figura a tre quarti che adotterà per molte realizzazioni.</a:t>
            </a:r>
            <a:endParaRPr lang="it-IT" sz="2400" b="0" strike="noStrike" spc="-1">
              <a:latin typeface="Arial"/>
            </a:endParaRPr>
          </a:p>
          <a:p>
            <a:pPr>
              <a:lnSpc>
                <a:spcPts val="3966"/>
              </a:lnSpc>
            </a:pPr>
            <a:r>
              <a:rPr lang="en-US" sz="1800" b="0" strike="noStrike" spc="-9">
                <a:solidFill>
                  <a:srgbClr val="000000"/>
                </a:solidFill>
                <a:latin typeface="Noto Serif Display ExtraCondensed"/>
                <a:ea typeface="Noto Serif Display ExtraCondensed"/>
              </a:rPr>
              <a:t> </a:t>
            </a:r>
            <a:endParaRPr lang="it-IT" sz="1800" b="0" strike="noStrike" spc="-1">
              <a:latin typeface="Arial"/>
            </a:endParaRPr>
          </a:p>
        </p:txBody>
      </p:sp>
      <p:pic>
        <p:nvPicPr>
          <p:cNvPr id="250" name="Immagine 3"/>
          <p:cNvPicPr/>
          <p:nvPr/>
        </p:nvPicPr>
        <p:blipFill>
          <a:blip r:embed="rId3"/>
          <a:stretch/>
        </p:blipFill>
        <p:spPr>
          <a:xfrm>
            <a:off x="7111080" y="1981080"/>
            <a:ext cx="4103280" cy="11160"/>
          </a:xfrm>
          <a:prstGeom prst="rect">
            <a:avLst/>
          </a:prstGeom>
          <a:ln w="0">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454545"/>
        </a:solidFill>
        <a:effectLst/>
      </p:bgPr>
    </p:bg>
    <p:spTree>
      <p:nvGrpSpPr>
        <p:cNvPr id="1" name=""/>
        <p:cNvGrpSpPr/>
        <p:nvPr/>
      </p:nvGrpSpPr>
      <p:grpSpPr>
        <a:xfrm>
          <a:off x="0" y="0"/>
          <a:ext cx="0" cy="0"/>
          <a:chOff x="0" y="0"/>
          <a:chExt cx="0" cy="0"/>
        </a:xfrm>
      </p:grpSpPr>
      <p:sp>
        <p:nvSpPr>
          <p:cNvPr id="252" name="Freeform 3"/>
          <p:cNvSpPr/>
          <p:nvPr/>
        </p:nvSpPr>
        <p:spPr>
          <a:xfrm>
            <a:off x="0" y="0"/>
            <a:ext cx="5604840" cy="6856560"/>
          </a:xfrm>
          <a:custGeom>
            <a:avLst/>
            <a:gdLst/>
            <a:ahLst/>
            <a:cxnLst/>
            <a:rect l="l" t="t" r="r" b="b"/>
            <a:pathLst>
              <a:path w="5605729" h="7392785">
                <a:moveTo>
                  <a:pt x="0" y="0"/>
                </a:moveTo>
                <a:lnTo>
                  <a:pt x="5605729" y="0"/>
                </a:lnTo>
                <a:lnTo>
                  <a:pt x="5605729" y="7392785"/>
                </a:lnTo>
                <a:lnTo>
                  <a:pt x="0" y="7392785"/>
                </a:lnTo>
                <a:lnTo>
                  <a:pt x="0" y="0"/>
                </a:lnTo>
                <a:close/>
              </a:path>
            </a:pathLst>
          </a:custGeom>
          <a:blipFill rotWithShape="0">
            <a:blip r:embed="rId2"/>
            <a:srcRect/>
            <a:stretch>
              <a:fillRect t="-7812" b="-1"/>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53" name="TextBox 5"/>
          <p:cNvSpPr/>
          <p:nvPr/>
        </p:nvSpPr>
        <p:spPr>
          <a:xfrm>
            <a:off x="5715000" y="356040"/>
            <a:ext cx="6581880" cy="62643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5318"/>
              </a:lnSpc>
            </a:pPr>
            <a:r>
              <a:rPr lang="en-US" sz="3800" b="1" strike="noStrike" spc="-1">
                <a:solidFill>
                  <a:srgbClr val="FFFFFF"/>
                </a:solidFill>
                <a:latin typeface="Noto Serif Display ExtraCondensed Bold"/>
                <a:ea typeface="Noto Serif Display ExtraCondensed Bold"/>
              </a:rPr>
              <a:t>Ritratto di Gino Capponi</a:t>
            </a:r>
            <a:endParaRPr lang="it-IT" sz="3800" b="0" strike="noStrike" spc="-1">
              <a:latin typeface="Arial"/>
            </a:endParaRPr>
          </a:p>
          <a:p>
            <a:pPr>
              <a:lnSpc>
                <a:spcPts val="3144"/>
              </a:lnSpc>
            </a:pPr>
            <a:r>
              <a:rPr lang="en-US" sz="2400" b="0" strike="noStrike" spc="-1">
                <a:solidFill>
                  <a:srgbClr val="FFFFFF"/>
                </a:solidFill>
                <a:latin typeface="Noto Serif Display ExtraCondensed"/>
                <a:ea typeface="Noto Serif Display ExtraCondensed"/>
              </a:rPr>
              <a:t>Dei ritratti di personaggi pubblici si segnala: Gino Capponi: (1792-1876) olio su tela 1876</a:t>
            </a:r>
            <a:endParaRPr lang="it-IT" sz="2400" b="0" strike="noStrike" spc="-1">
              <a:latin typeface="Arial"/>
            </a:endParaRPr>
          </a:p>
          <a:p>
            <a:pPr>
              <a:lnSpc>
                <a:spcPts val="3144"/>
              </a:lnSpc>
            </a:pPr>
            <a:r>
              <a:rPr lang="en-US" sz="2400" b="0" strike="noStrike" spc="-1">
                <a:solidFill>
                  <a:srgbClr val="FFFFFF"/>
                </a:solidFill>
                <a:latin typeface="Noto Serif Display ExtraCondensed"/>
                <a:ea typeface="Noto Serif Display ExtraCondensed"/>
              </a:rPr>
              <a:t>Ritratto postumo eseguito da foto, su incarico del Ministero Pubblica Istruzione per la </a:t>
            </a:r>
            <a:endParaRPr lang="it-IT" sz="2400" b="0" strike="noStrike" spc="-1">
              <a:latin typeface="Arial"/>
            </a:endParaRPr>
          </a:p>
          <a:p>
            <a:pPr>
              <a:lnSpc>
                <a:spcPts val="3144"/>
              </a:lnSpc>
            </a:pPr>
            <a:r>
              <a:rPr lang="en-US" sz="2400" b="0" strike="noStrike" spc="-1">
                <a:solidFill>
                  <a:srgbClr val="FFFFFF"/>
                </a:solidFill>
                <a:latin typeface="Noto Serif Display ExtraCondensed"/>
                <a:ea typeface="Noto Serif Display ExtraCondensed"/>
              </a:rPr>
              <a:t>collezione di ritratti famosi di Palazzo Pitti. </a:t>
            </a:r>
            <a:endParaRPr lang="it-IT" sz="2400" b="0" strike="noStrike" spc="-1">
              <a:latin typeface="Arial"/>
            </a:endParaRPr>
          </a:p>
          <a:p>
            <a:pPr>
              <a:lnSpc>
                <a:spcPts val="3144"/>
              </a:lnSpc>
            </a:pPr>
            <a:r>
              <a:rPr lang="en-US" sz="2400" b="0" strike="noStrike" spc="-1">
                <a:solidFill>
                  <a:srgbClr val="FFFFFF"/>
                </a:solidFill>
                <a:latin typeface="Noto Serif Display ExtraCondensed"/>
                <a:ea typeface="Noto Serif Display ExtraCondensed"/>
              </a:rPr>
              <a:t>Nell’opera di forte realismo, </a:t>
            </a:r>
            <a:endParaRPr lang="it-IT" sz="2400" b="0" strike="noStrike" spc="-1">
              <a:latin typeface="Arial"/>
            </a:endParaRPr>
          </a:p>
          <a:p>
            <a:pPr>
              <a:lnSpc>
                <a:spcPts val="3144"/>
              </a:lnSpc>
            </a:pPr>
            <a:r>
              <a:rPr lang="en-US" sz="2400" b="0" strike="noStrike" spc="-1">
                <a:solidFill>
                  <a:srgbClr val="FFFFFF"/>
                </a:solidFill>
                <a:latin typeface="Noto Serif Display ExtraCondensed"/>
                <a:ea typeface="Noto Serif Display ExtraCondensed"/>
              </a:rPr>
              <a:t>ritrae l’intellettuale in età avanzata, accentuando i tratti senili e evidenziando la sua cecità. Capponi fu importante animatore </a:t>
            </a:r>
            <a:endParaRPr lang="it-IT" sz="2400" b="0" strike="noStrike" spc="-1">
              <a:latin typeface="Arial"/>
            </a:endParaRPr>
          </a:p>
          <a:p>
            <a:pPr>
              <a:lnSpc>
                <a:spcPts val="3144"/>
              </a:lnSpc>
            </a:pPr>
            <a:r>
              <a:rPr lang="en-US" sz="2400" b="0" strike="noStrike" spc="-1">
                <a:solidFill>
                  <a:srgbClr val="FFFFFF"/>
                </a:solidFill>
                <a:latin typeface="Noto Serif Display ExtraCondensed"/>
                <a:ea typeface="Noto Serif Display ExtraCondensed"/>
              </a:rPr>
              <a:t>del circolo culturale liberale Vieusseux e vicino al movimento risorgimentale. </a:t>
            </a:r>
            <a:endParaRPr lang="it-IT" sz="2400" b="0" strike="noStrike" spc="-1">
              <a:latin typeface="Arial"/>
            </a:endParaRPr>
          </a:p>
          <a:p>
            <a:pPr>
              <a:lnSpc>
                <a:spcPts val="3144"/>
              </a:lnSpc>
            </a:pPr>
            <a:r>
              <a:rPr lang="en-US" sz="2400" b="0" strike="noStrike" spc="-1">
                <a:solidFill>
                  <a:srgbClr val="FFFFFF"/>
                </a:solidFill>
                <a:latin typeface="Noto Serif Display ExtraCondensed"/>
                <a:ea typeface="Noto Serif Display ExtraCondensed"/>
              </a:rPr>
              <a:t>Promotore di scuole di mutuo insegnamento </a:t>
            </a:r>
            <a:endParaRPr lang="it-IT" sz="2400" b="0" strike="noStrike" spc="-1">
              <a:latin typeface="Arial"/>
            </a:endParaRPr>
          </a:p>
          <a:p>
            <a:pPr>
              <a:lnSpc>
                <a:spcPts val="3144"/>
              </a:lnSpc>
            </a:pPr>
            <a:r>
              <a:rPr lang="en-US" sz="2400" b="0" strike="noStrike" spc="-1">
                <a:solidFill>
                  <a:srgbClr val="FFFFFF"/>
                </a:solidFill>
                <a:latin typeface="Noto Serif Display ExtraCondensed"/>
                <a:ea typeface="Noto Serif Display ExtraCondensed"/>
              </a:rPr>
              <a:t>e delle Casse di Risparmio. </a:t>
            </a:r>
            <a:endParaRPr lang="it-IT" sz="2400" b="0" strike="noStrike" spc="-1">
              <a:latin typeface="Arial"/>
            </a:endParaRPr>
          </a:p>
          <a:p>
            <a:pPr>
              <a:lnSpc>
                <a:spcPts val="3144"/>
              </a:lnSpc>
            </a:pPr>
            <a:r>
              <a:rPr lang="en-US" sz="2400" b="0" strike="noStrike" spc="-1">
                <a:solidFill>
                  <a:srgbClr val="FFFFFF"/>
                </a:solidFill>
                <a:latin typeface="Noto Serif Display ExtraCondensed"/>
                <a:ea typeface="Noto Serif Display ExtraCondensed"/>
              </a:rPr>
              <a:t>Fondò la rivista “Antologia”. </a:t>
            </a:r>
            <a:endParaRPr lang="it-IT" sz="2400" b="0" strike="noStrike" spc="-1">
              <a:latin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Freeform 2"/>
          <p:cNvSpPr/>
          <p:nvPr/>
        </p:nvSpPr>
        <p:spPr>
          <a:xfrm>
            <a:off x="0" y="0"/>
            <a:ext cx="5308560" cy="6856920"/>
          </a:xfrm>
          <a:custGeom>
            <a:avLst/>
            <a:gdLst/>
            <a:ahLst/>
            <a:cxnLst/>
            <a:rect l="l" t="t" r="r" b="b"/>
            <a:pathLst>
              <a:path w="5309406" h="6857648">
                <a:moveTo>
                  <a:pt x="0" y="0"/>
                </a:moveTo>
                <a:lnTo>
                  <a:pt x="5309406" y="0"/>
                </a:lnTo>
                <a:lnTo>
                  <a:pt x="5309406" y="6857648"/>
                </a:lnTo>
                <a:lnTo>
                  <a:pt x="0" y="6857648"/>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55" name="Freeform 3"/>
          <p:cNvSpPr/>
          <p:nvPr/>
        </p:nvSpPr>
        <p:spPr>
          <a:xfrm>
            <a:off x="8357400" y="21240"/>
            <a:ext cx="4885200" cy="6836040"/>
          </a:xfrm>
          <a:custGeom>
            <a:avLst/>
            <a:gdLst/>
            <a:ahLst/>
            <a:cxnLst/>
            <a:rect l="l" t="t" r="r" b="b"/>
            <a:pathLst>
              <a:path w="4886048" h="6836929">
                <a:moveTo>
                  <a:pt x="0" y="0"/>
                </a:moveTo>
                <a:lnTo>
                  <a:pt x="4886047" y="0"/>
                </a:lnTo>
                <a:lnTo>
                  <a:pt x="4886047" y="6836929"/>
                </a:lnTo>
                <a:lnTo>
                  <a:pt x="0" y="6836929"/>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56" name="TextBox 4"/>
          <p:cNvSpPr/>
          <p:nvPr/>
        </p:nvSpPr>
        <p:spPr>
          <a:xfrm>
            <a:off x="5452920" y="297360"/>
            <a:ext cx="2760480" cy="561312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4085"/>
              </a:lnSpc>
            </a:pPr>
            <a:r>
              <a:rPr lang="en-US" sz="3800" b="0" strike="noStrike" spc="-1">
                <a:solidFill>
                  <a:srgbClr val="000000"/>
                </a:solidFill>
                <a:latin typeface="Noto Serif Display ExtraCondensed"/>
                <a:ea typeface="Noto Serif Display ExtraCondensed"/>
              </a:rPr>
              <a:t>Ritratto  </a:t>
            </a:r>
            <a:endParaRPr lang="it-IT" sz="3800" b="0" strike="noStrike" spc="-1">
              <a:latin typeface="Arial"/>
            </a:endParaRPr>
          </a:p>
          <a:p>
            <a:pPr algn="ctr">
              <a:lnSpc>
                <a:spcPts val="4085"/>
              </a:lnSpc>
            </a:pPr>
            <a:r>
              <a:rPr lang="en-US" sz="3800" b="0" strike="noStrike" spc="-1">
                <a:solidFill>
                  <a:srgbClr val="000000"/>
                </a:solidFill>
                <a:latin typeface="Noto Serif Display ExtraCondensed"/>
                <a:ea typeface="Noto Serif Display ExtraCondensed"/>
              </a:rPr>
              <a:t>femminile</a:t>
            </a:r>
            <a:endParaRPr lang="it-IT" sz="3800" b="0" strike="noStrike" spc="-1">
              <a:latin typeface="Arial"/>
            </a:endParaRPr>
          </a:p>
          <a:p>
            <a:pPr algn="ctr">
              <a:lnSpc>
                <a:spcPts val="2580"/>
              </a:lnSpc>
            </a:pPr>
            <a:endParaRPr lang="it-IT" sz="3800" b="0" strike="noStrike" spc="-1">
              <a:latin typeface="Arial"/>
            </a:endParaRPr>
          </a:p>
          <a:p>
            <a:pPr algn="ctr">
              <a:lnSpc>
                <a:spcPts val="2580"/>
              </a:lnSpc>
            </a:pPr>
            <a:endParaRPr lang="it-IT" sz="3800" b="0" strike="noStrike" spc="-1">
              <a:latin typeface="Arial"/>
            </a:endParaRPr>
          </a:p>
          <a:p>
            <a:pPr algn="ctr">
              <a:lnSpc>
                <a:spcPts val="3087"/>
              </a:lnSpc>
            </a:pPr>
            <a:r>
              <a:rPr lang="en-US" sz="2400" b="0" strike="noStrike" spc="-12">
                <a:solidFill>
                  <a:srgbClr val="000000"/>
                </a:solidFill>
                <a:latin typeface="Noto Serif Display ExtraCondensed"/>
                <a:ea typeface="Noto Serif Display ExtraCondensed"/>
              </a:rPr>
              <a:t>L’artista realizzò alcuni ritratti femminili affascinanti e idealizzati di Felice Ciancielli: della donna esiste anche un ritratto a matita dal vero che servì da modello per la S. Margherita dipinta per la chiesa del Santo Sepolcro a Gerusalemme.</a:t>
            </a:r>
            <a:endParaRPr lang="it-IT" sz="2400" b="0" strike="noStrike" spc="-1">
              <a:latin typeface="Arial"/>
            </a:endParaRPr>
          </a:p>
        </p:txBody>
      </p:sp>
      <p:sp>
        <p:nvSpPr>
          <p:cNvPr id="257" name="Freeform 3"/>
          <p:cNvSpPr/>
          <p:nvPr/>
        </p:nvSpPr>
        <p:spPr>
          <a:xfrm>
            <a:off x="5452920" y="1573920"/>
            <a:ext cx="2760480" cy="6480"/>
          </a:xfrm>
          <a:custGeom>
            <a:avLst/>
            <a:gdLst/>
            <a:ahLst/>
            <a:cxnLst/>
            <a:rect l="l" t="t" r="r" b="b"/>
            <a:pathLst>
              <a:path w="6309360" h="19450">
                <a:moveTo>
                  <a:pt x="0" y="0"/>
                </a:moveTo>
                <a:lnTo>
                  <a:pt x="6309360" y="0"/>
                </a:lnTo>
                <a:lnTo>
                  <a:pt x="6309360" y="19450"/>
                </a:lnTo>
                <a:lnTo>
                  <a:pt x="0" y="19450"/>
                </a:lnTo>
                <a:lnTo>
                  <a:pt x="0" y="0"/>
                </a:lnTo>
                <a:close/>
              </a:path>
            </a:pathLst>
          </a:custGeom>
          <a:blipFill rotWithShape="0">
            <a:blip r:embed="rId4"/>
            <a:srcRect/>
            <a:stretch/>
          </a:blipFill>
          <a:ln w="3175">
            <a:solidFill>
              <a:srgbClr val="000000"/>
            </a:solidFill>
            <a:round/>
          </a:ln>
        </p:spPr>
        <p:style>
          <a:lnRef idx="0">
            <a:scrgbClr r="0" g="0" b="0"/>
          </a:lnRef>
          <a:fillRef idx="0">
            <a:scrgbClr r="0" g="0" b="0"/>
          </a:fillRef>
          <a:effectRef idx="0">
            <a:scrgbClr r="0" g="0" b="0"/>
          </a:effectRef>
          <a:fontRef idx="minor"/>
        </p:style>
        <p:txBody>
          <a:bodyPr/>
          <a:lstStyle/>
          <a:p>
            <a:endParaRPr lang="it-IT"/>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diagram of a family tree&#10;&#10;AI-generated content may be incorrect.">
            <a:extLst>
              <a:ext uri="{FF2B5EF4-FFF2-40B4-BE49-F238E27FC236}">
                <a16:creationId xmlns:a16="http://schemas.microsoft.com/office/drawing/2014/main" id="{71077204-BF29-0154-D87F-EEAEFAE5DB4D}"/>
              </a:ext>
            </a:extLst>
          </p:cNvPr>
          <p:cNvPicPr>
            <a:picLocks noChangeAspect="1"/>
          </p:cNvPicPr>
          <p:nvPr/>
        </p:nvPicPr>
        <p:blipFill>
          <a:blip r:embed="rId2"/>
          <a:srcRect t="19"/>
          <a:stretch>
            <a:fillRect/>
          </a:stretch>
        </p:blipFill>
        <p:spPr>
          <a:xfrm>
            <a:off x="20" y="1282"/>
            <a:ext cx="12191980" cy="685671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Freeform 2"/>
          <p:cNvSpPr/>
          <p:nvPr/>
        </p:nvSpPr>
        <p:spPr>
          <a:xfrm>
            <a:off x="0" y="0"/>
            <a:ext cx="4634640" cy="6856560"/>
          </a:xfrm>
          <a:custGeom>
            <a:avLst/>
            <a:gdLst/>
            <a:ahLst/>
            <a:cxnLst/>
            <a:rect l="l" t="t" r="r" b="b"/>
            <a:pathLst>
              <a:path w="4635351" h="6857267">
                <a:moveTo>
                  <a:pt x="0" y="0"/>
                </a:moveTo>
                <a:lnTo>
                  <a:pt x="4635351" y="0"/>
                </a:lnTo>
                <a:lnTo>
                  <a:pt x="4635351" y="6857266"/>
                </a:lnTo>
                <a:lnTo>
                  <a:pt x="0" y="6857266"/>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59" name="TextBox 3"/>
          <p:cNvSpPr/>
          <p:nvPr/>
        </p:nvSpPr>
        <p:spPr>
          <a:xfrm>
            <a:off x="5057280" y="750600"/>
            <a:ext cx="6389640" cy="52200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4110"/>
              </a:lnSpc>
            </a:pPr>
            <a:r>
              <a:rPr lang="en-US" sz="3800" b="0" strike="noStrike" spc="-1">
                <a:solidFill>
                  <a:srgbClr val="000000"/>
                </a:solidFill>
                <a:latin typeface="Noto Serif Display ExtraCondensed"/>
                <a:ea typeface="Noto Serif Display ExtraCondensed"/>
              </a:rPr>
              <a:t>Ritratto di Bartololomeo  Rusca</a:t>
            </a:r>
            <a:endParaRPr lang="it-IT" sz="3800" b="0" strike="noStrike" spc="-1">
              <a:latin typeface="Arial"/>
            </a:endParaRPr>
          </a:p>
        </p:txBody>
      </p:sp>
      <p:sp>
        <p:nvSpPr>
          <p:cNvPr id="260" name="TextBox 4"/>
          <p:cNvSpPr/>
          <p:nvPr/>
        </p:nvSpPr>
        <p:spPr>
          <a:xfrm>
            <a:off x="5057280" y="2295000"/>
            <a:ext cx="57960" cy="63504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5003"/>
              </a:lnSpc>
            </a:pPr>
            <a:r>
              <a:rPr lang="en-US" sz="2000" b="0" strike="noStrike" spc="-1">
                <a:solidFill>
                  <a:srgbClr val="000000"/>
                </a:solidFill>
                <a:latin typeface="Noto Serif Display ExtraCondensed"/>
                <a:ea typeface="Noto Serif Display ExtraCondensed"/>
              </a:rPr>
              <a:t> </a:t>
            </a:r>
            <a:endParaRPr lang="it-IT" sz="2000" b="0" strike="noStrike" spc="-1">
              <a:latin typeface="Arial"/>
            </a:endParaRPr>
          </a:p>
        </p:txBody>
      </p:sp>
      <p:sp>
        <p:nvSpPr>
          <p:cNvPr id="261" name="TextBox 5"/>
          <p:cNvSpPr/>
          <p:nvPr/>
        </p:nvSpPr>
        <p:spPr>
          <a:xfrm>
            <a:off x="5057280" y="1769760"/>
            <a:ext cx="6389640" cy="275400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3098"/>
              </a:lnSpc>
            </a:pPr>
            <a:r>
              <a:rPr lang="en-US" sz="2400" b="0" strike="noStrike" spc="-15">
                <a:solidFill>
                  <a:srgbClr val="000000"/>
                </a:solidFill>
                <a:latin typeface="Noto Serif Display ExtraCondensed"/>
                <a:ea typeface="Noto Serif Display ExtraCondensed"/>
              </a:rPr>
              <a:t>Un’ altra opera postuma, realizzata su foto, è quella del più  importante committente di Ciseri in patria. Bartolomeo Rusca, grande benefattore privato della comunità locarnese (Asilo e Ospedale civico) ebbe pure ruoli pubblici e come sindaco si distinse nella promozione dell’istruzione e nell’ammodernamento della Città, come l’illuminazione a olio delle strade.</a:t>
            </a:r>
            <a:endParaRPr lang="it-IT" sz="2400" b="0" strike="noStrike" spc="-1">
              <a:latin typeface="Arial"/>
            </a:endParaRPr>
          </a:p>
        </p:txBody>
      </p:sp>
      <p:sp>
        <p:nvSpPr>
          <p:cNvPr id="262" name="Freeform 3"/>
          <p:cNvSpPr/>
          <p:nvPr/>
        </p:nvSpPr>
        <p:spPr>
          <a:xfrm>
            <a:off x="5082840" y="1490760"/>
            <a:ext cx="6308640" cy="18720"/>
          </a:xfrm>
          <a:custGeom>
            <a:avLst/>
            <a:gdLst/>
            <a:ahLst/>
            <a:cxnLst/>
            <a:rect l="l" t="t" r="r" b="b"/>
            <a:pathLst>
              <a:path w="6309360" h="19450">
                <a:moveTo>
                  <a:pt x="0" y="0"/>
                </a:moveTo>
                <a:lnTo>
                  <a:pt x="6309360" y="0"/>
                </a:lnTo>
                <a:lnTo>
                  <a:pt x="6309360" y="19450"/>
                </a:lnTo>
                <a:lnTo>
                  <a:pt x="0" y="19450"/>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Freeform 3"/>
          <p:cNvSpPr/>
          <p:nvPr/>
        </p:nvSpPr>
        <p:spPr>
          <a:xfrm>
            <a:off x="688320" y="2895480"/>
            <a:ext cx="10817280" cy="45000"/>
          </a:xfrm>
          <a:custGeom>
            <a:avLst/>
            <a:gdLst/>
            <a:ahLst/>
            <a:cxnLst/>
            <a:rect l="l" t="t" r="r" b="b"/>
            <a:pathLst>
              <a:path w="6309360" h="19450">
                <a:moveTo>
                  <a:pt x="0" y="0"/>
                </a:moveTo>
                <a:lnTo>
                  <a:pt x="6309360" y="0"/>
                </a:lnTo>
                <a:lnTo>
                  <a:pt x="6309360" y="19450"/>
                </a:lnTo>
                <a:lnTo>
                  <a:pt x="0" y="19450"/>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64" name="TextBox 4"/>
          <p:cNvSpPr/>
          <p:nvPr/>
        </p:nvSpPr>
        <p:spPr>
          <a:xfrm>
            <a:off x="688320" y="507960"/>
            <a:ext cx="11082960" cy="52200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4110"/>
              </a:lnSpc>
            </a:pPr>
            <a:r>
              <a:rPr lang="it-CH" sz="3800" b="0" strike="noStrike" spc="-1">
                <a:solidFill>
                  <a:srgbClr val="000000"/>
                </a:solidFill>
                <a:latin typeface="Noto Serif Display ExtraCondensed Bold"/>
                <a:ea typeface="Noto Serif Display ExtraCondensed Bold"/>
              </a:rPr>
              <a:t>Opere di ispirazione civile</a:t>
            </a:r>
            <a:endParaRPr lang="it-IT" sz="3800" b="0" strike="noStrike" spc="-1">
              <a:latin typeface="Arial"/>
            </a:endParaRPr>
          </a:p>
        </p:txBody>
      </p:sp>
      <p:sp>
        <p:nvSpPr>
          <p:cNvPr id="265" name="TextBox 5"/>
          <p:cNvSpPr/>
          <p:nvPr/>
        </p:nvSpPr>
        <p:spPr>
          <a:xfrm>
            <a:off x="681120" y="3166200"/>
            <a:ext cx="10817280" cy="256032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ct val="100000"/>
              </a:lnSpc>
            </a:pPr>
            <a:r>
              <a:rPr lang="it-IT" sz="2400" b="0" strike="noStrike" spc="-12">
                <a:solidFill>
                  <a:srgbClr val="000000"/>
                </a:solidFill>
                <a:latin typeface="Noto Serif Display ExtraCondensed"/>
                <a:ea typeface="Noto Serif Display ExtraCondensed"/>
              </a:rPr>
              <a:t>Antonio Ciseri, che vive e opera a Firenze dal 1832, mantiene un costante contatto con il Ticino, che è coinvolto nel 1847, come tutta la Confederazione, nella guerra civile del Sonderbund. Quando realizza l'opera, è emotivamente toccato e influenzato da questo evento svizzero, ma anche dalle rivoluzioni liberali e nazionali del 1848 italiano e prende spunto da episodi lontani di storia medievale fiorentina per esprimere il suo messaggio: la figura di Giano della Bella gli richiama i sacrifici degli eroi che combattevano l'assolutismo. Quest'opera politica di Ciseri va associata a quella particolarmente evocativa del 1860-1870  "L'esule".</a:t>
            </a:r>
            <a:endParaRPr lang="it-IT" sz="2400" b="0" strike="noStrike" spc="-1">
              <a:latin typeface="Arial"/>
            </a:endParaRPr>
          </a:p>
        </p:txBody>
      </p:sp>
      <p:pic>
        <p:nvPicPr>
          <p:cNvPr id="266" name="Immagine 1"/>
          <p:cNvPicPr/>
          <p:nvPr/>
        </p:nvPicPr>
        <p:blipFill>
          <a:blip r:embed="rId3"/>
          <a:stretch/>
        </p:blipFill>
        <p:spPr>
          <a:xfrm>
            <a:off x="688320" y="1538280"/>
            <a:ext cx="10814400" cy="42120"/>
          </a:xfrm>
          <a:prstGeom prst="rect">
            <a:avLst/>
          </a:prstGeom>
          <a:ln w="0">
            <a:noFill/>
          </a:ln>
        </p:spPr>
      </p:pic>
      <p:pic>
        <p:nvPicPr>
          <p:cNvPr id="267" name="Immagine 5"/>
          <p:cNvPicPr/>
          <p:nvPr/>
        </p:nvPicPr>
        <p:blipFill>
          <a:blip r:embed="rId4"/>
          <a:stretch/>
        </p:blipFill>
        <p:spPr>
          <a:xfrm>
            <a:off x="407880" y="1581120"/>
            <a:ext cx="11375280" cy="1541880"/>
          </a:xfrm>
          <a:prstGeom prst="rect">
            <a:avLst/>
          </a:prstGeom>
          <a:ln w="0">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Freeform 2"/>
          <p:cNvSpPr/>
          <p:nvPr/>
        </p:nvSpPr>
        <p:spPr>
          <a:xfrm>
            <a:off x="0" y="0"/>
            <a:ext cx="12187440" cy="6856560"/>
          </a:xfrm>
          <a:custGeom>
            <a:avLst/>
            <a:gdLst/>
            <a:ahLst/>
            <a:cxnLst/>
            <a:rect l="l" t="t" r="r" b="b"/>
            <a:pathLst>
              <a:path w="12188161" h="6857267">
                <a:moveTo>
                  <a:pt x="0" y="0"/>
                </a:moveTo>
                <a:lnTo>
                  <a:pt x="12188161" y="0"/>
                </a:lnTo>
                <a:lnTo>
                  <a:pt x="12188161" y="6857266"/>
                </a:lnTo>
                <a:lnTo>
                  <a:pt x="0" y="6857266"/>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69" name="Freeform 3"/>
          <p:cNvSpPr/>
          <p:nvPr/>
        </p:nvSpPr>
        <p:spPr>
          <a:xfrm>
            <a:off x="1752480" y="0"/>
            <a:ext cx="8076600" cy="6857280"/>
          </a:xfrm>
          <a:custGeom>
            <a:avLst/>
            <a:gdLst/>
            <a:ahLst/>
            <a:cxnLst/>
            <a:rect l="l" t="t" r="r" b="b"/>
            <a:pathLst>
              <a:path w="6936582" h="5486400">
                <a:moveTo>
                  <a:pt x="0" y="0"/>
                </a:moveTo>
                <a:lnTo>
                  <a:pt x="6936582" y="0"/>
                </a:lnTo>
                <a:lnTo>
                  <a:pt x="6936582" y="5486400"/>
                </a:lnTo>
                <a:lnTo>
                  <a:pt x="0" y="5486400"/>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Freeform 3"/>
          <p:cNvSpPr/>
          <p:nvPr/>
        </p:nvSpPr>
        <p:spPr>
          <a:xfrm>
            <a:off x="4762440" y="3113280"/>
            <a:ext cx="6308640" cy="18720"/>
          </a:xfrm>
          <a:custGeom>
            <a:avLst/>
            <a:gdLst/>
            <a:ahLst/>
            <a:cxnLst/>
            <a:rect l="l" t="t" r="r" b="b"/>
            <a:pathLst>
              <a:path w="6309360" h="19450">
                <a:moveTo>
                  <a:pt x="0" y="0"/>
                </a:moveTo>
                <a:lnTo>
                  <a:pt x="6309360" y="0"/>
                </a:lnTo>
                <a:lnTo>
                  <a:pt x="6309360" y="19450"/>
                </a:lnTo>
                <a:lnTo>
                  <a:pt x="0" y="19450"/>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71" name="TextBox 4"/>
          <p:cNvSpPr/>
          <p:nvPr/>
        </p:nvSpPr>
        <p:spPr>
          <a:xfrm>
            <a:off x="4753440" y="1143000"/>
            <a:ext cx="6571800" cy="156168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4099"/>
              </a:lnSpc>
            </a:pPr>
            <a:r>
              <a:rPr lang="en-US" sz="3800" b="0" strike="noStrike" spc="-1">
                <a:solidFill>
                  <a:srgbClr val="000000"/>
                </a:solidFill>
                <a:latin typeface="Noto Serif Display ExtraCondensed"/>
                <a:ea typeface="Noto Serif Display ExtraCondensed"/>
              </a:rPr>
              <a:t>L’Italia risorta</a:t>
            </a:r>
            <a:endParaRPr lang="it-IT" sz="3800" b="0" strike="noStrike" spc="-1">
              <a:latin typeface="Arial"/>
            </a:endParaRPr>
          </a:p>
          <a:p>
            <a:pPr>
              <a:lnSpc>
                <a:spcPts val="4099"/>
              </a:lnSpc>
            </a:pPr>
            <a:r>
              <a:rPr lang="en-US" sz="3800" b="0" strike="noStrike" spc="-1">
                <a:solidFill>
                  <a:srgbClr val="000000"/>
                </a:solidFill>
                <a:latin typeface="Noto Serif Display ExtraCondensed"/>
                <a:ea typeface="Noto Serif Display ExtraCondensed"/>
              </a:rPr>
              <a:t>Olio su tela 1859, </a:t>
            </a:r>
            <a:endParaRPr lang="it-IT" sz="3800" b="0" strike="noStrike" spc="-1">
              <a:latin typeface="Arial"/>
            </a:endParaRPr>
          </a:p>
          <a:p>
            <a:pPr>
              <a:lnSpc>
                <a:spcPts val="4099"/>
              </a:lnSpc>
            </a:pPr>
            <a:r>
              <a:rPr lang="en-US" sz="3800" b="0" strike="noStrike" spc="-1">
                <a:solidFill>
                  <a:srgbClr val="000000"/>
                </a:solidFill>
                <a:latin typeface="Noto Serif Display ExtraCondensed"/>
                <a:ea typeface="Noto Serif Display ExtraCondensed"/>
              </a:rPr>
              <a:t>Municipio, Locarno.</a:t>
            </a:r>
            <a:endParaRPr lang="it-IT" sz="3800" b="0" strike="noStrike" spc="-1">
              <a:latin typeface="Arial"/>
            </a:endParaRPr>
          </a:p>
        </p:txBody>
      </p:sp>
      <p:sp>
        <p:nvSpPr>
          <p:cNvPr id="272" name="TextBox 5"/>
          <p:cNvSpPr/>
          <p:nvPr/>
        </p:nvSpPr>
        <p:spPr>
          <a:xfrm>
            <a:off x="4758120" y="3505320"/>
            <a:ext cx="6571800" cy="146304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ct val="100000"/>
              </a:lnSpc>
            </a:pPr>
            <a:r>
              <a:rPr lang="en-US" sz="2400" b="0" strike="noStrike" spc="-9">
                <a:solidFill>
                  <a:srgbClr val="000000"/>
                </a:solidFill>
                <a:latin typeface="Noto Serif Display ExtraCondensed"/>
                <a:ea typeface="Noto Serif Display ExtraCondensed"/>
              </a:rPr>
              <a:t>Ciseri riafferma il sentimento di fratellanza e di partecipazione da parte ticinese verso le lotte risorgimentali del popolo Italiano e nel contempo riafferma l’ideale convivenza tra la Confederazione Svizzera e l’Italia liberata.</a:t>
            </a:r>
            <a:endParaRPr lang="it-IT" sz="2400" b="0" strike="noStrike" spc="-1">
              <a:latin typeface="Arial"/>
            </a:endParaRPr>
          </a:p>
        </p:txBody>
      </p:sp>
      <p:pic>
        <p:nvPicPr>
          <p:cNvPr id="273" name="Immagine 8" descr="Immagine che contiene dipinto, arte, vestiti, disegno&#10;&#10;Il contenuto generato dall'IA potrebbe non essere corretto."/>
          <p:cNvPicPr/>
          <p:nvPr/>
        </p:nvPicPr>
        <p:blipFill>
          <a:blip r:embed="rId3"/>
          <a:stretch/>
        </p:blipFill>
        <p:spPr>
          <a:xfrm>
            <a:off x="0" y="0"/>
            <a:ext cx="4151520" cy="6857280"/>
          </a:xfrm>
          <a:prstGeom prst="rect">
            <a:avLst/>
          </a:prstGeom>
          <a:ln w="0">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Freeform 2"/>
          <p:cNvSpPr/>
          <p:nvPr/>
        </p:nvSpPr>
        <p:spPr>
          <a:xfrm>
            <a:off x="0" y="0"/>
            <a:ext cx="4634640" cy="6856560"/>
          </a:xfrm>
          <a:custGeom>
            <a:avLst/>
            <a:gdLst/>
            <a:ahLst/>
            <a:cxnLst/>
            <a:rect l="l" t="t" r="r" b="b"/>
            <a:pathLst>
              <a:path w="4635351" h="6857267">
                <a:moveTo>
                  <a:pt x="0" y="0"/>
                </a:moveTo>
                <a:lnTo>
                  <a:pt x="4635351" y="0"/>
                </a:lnTo>
                <a:lnTo>
                  <a:pt x="4635351" y="6857266"/>
                </a:lnTo>
                <a:lnTo>
                  <a:pt x="0" y="6857266"/>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75" name="Freeform 3"/>
          <p:cNvSpPr/>
          <p:nvPr/>
        </p:nvSpPr>
        <p:spPr>
          <a:xfrm>
            <a:off x="5079960" y="3409200"/>
            <a:ext cx="6308640" cy="18720"/>
          </a:xfrm>
          <a:custGeom>
            <a:avLst/>
            <a:gdLst/>
            <a:ahLst/>
            <a:cxnLst/>
            <a:rect l="l" t="t" r="r" b="b"/>
            <a:pathLst>
              <a:path w="6309360" h="19450">
                <a:moveTo>
                  <a:pt x="0" y="0"/>
                </a:moveTo>
                <a:lnTo>
                  <a:pt x="6309360" y="0"/>
                </a:lnTo>
                <a:lnTo>
                  <a:pt x="6309360" y="19450"/>
                </a:lnTo>
                <a:lnTo>
                  <a:pt x="0" y="19450"/>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276" name="TextBox 4"/>
          <p:cNvSpPr/>
          <p:nvPr/>
        </p:nvSpPr>
        <p:spPr>
          <a:xfrm>
            <a:off x="5101920" y="1143000"/>
            <a:ext cx="6571800" cy="208224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4099"/>
              </a:lnSpc>
            </a:pPr>
            <a:r>
              <a:rPr lang="en-US" sz="3800" b="0" strike="noStrike" spc="-1">
                <a:solidFill>
                  <a:srgbClr val="000000"/>
                </a:solidFill>
                <a:latin typeface="Noto Serif Display ExtraCondensed"/>
                <a:ea typeface="Noto Serif Display ExtraCondensed"/>
              </a:rPr>
              <a:t>L’esule </a:t>
            </a:r>
            <a:endParaRPr lang="it-IT" sz="3800" b="0" strike="noStrike" spc="-1">
              <a:latin typeface="Arial"/>
            </a:endParaRPr>
          </a:p>
          <a:p>
            <a:pPr>
              <a:lnSpc>
                <a:spcPts val="4099"/>
              </a:lnSpc>
            </a:pPr>
            <a:r>
              <a:rPr lang="en-US" sz="3800" b="0" strike="noStrike" spc="-1">
                <a:solidFill>
                  <a:srgbClr val="000000"/>
                </a:solidFill>
                <a:latin typeface="Noto Serif Display ExtraCondensed"/>
                <a:ea typeface="Noto Serif Display ExtraCondensed"/>
              </a:rPr>
              <a:t>Olio su tela 1860-1870, </a:t>
            </a:r>
            <a:endParaRPr lang="it-IT" sz="3800" b="0" strike="noStrike" spc="-1">
              <a:latin typeface="Arial"/>
            </a:endParaRPr>
          </a:p>
          <a:p>
            <a:pPr>
              <a:lnSpc>
                <a:spcPts val="4099"/>
              </a:lnSpc>
            </a:pPr>
            <a:r>
              <a:rPr lang="en-US" sz="3800" b="0" strike="noStrike" spc="-1">
                <a:solidFill>
                  <a:srgbClr val="000000"/>
                </a:solidFill>
                <a:latin typeface="Noto Serif Display ExtraCondensed"/>
                <a:ea typeface="Noto Serif Display ExtraCondensed"/>
              </a:rPr>
              <a:t>Masi Lugano, </a:t>
            </a:r>
            <a:r>
              <a:rPr lang="it-IT" sz="3800" b="0" strike="noStrike" spc="-1">
                <a:solidFill>
                  <a:srgbClr val="000000"/>
                </a:solidFill>
                <a:latin typeface="Noto Serif Display ExtraCondensed"/>
                <a:ea typeface="Noto Serif Display ExtraCondensed"/>
              </a:rPr>
              <a:t> </a:t>
            </a:r>
            <a:endParaRPr lang="it-IT" sz="3800" b="0" strike="noStrike" spc="-1">
              <a:latin typeface="Arial"/>
            </a:endParaRPr>
          </a:p>
          <a:p>
            <a:pPr>
              <a:lnSpc>
                <a:spcPts val="4099"/>
              </a:lnSpc>
            </a:pPr>
            <a:r>
              <a:rPr lang="it-IT" sz="3800" b="0" strike="noStrike" spc="-1">
                <a:solidFill>
                  <a:srgbClr val="000000"/>
                </a:solidFill>
                <a:latin typeface="Noto Serif Display ExtraCondensed"/>
                <a:ea typeface="Noto Serif Display ExtraCondensed"/>
              </a:rPr>
              <a:t>collezione città di Lugano. </a:t>
            </a:r>
            <a:r>
              <a:rPr lang="en-US" sz="3800" b="0" strike="noStrike" spc="-1">
                <a:solidFill>
                  <a:srgbClr val="000000"/>
                </a:solidFill>
                <a:latin typeface="Noto Serif Display ExtraCondensed"/>
                <a:ea typeface="Noto Serif Display ExtraCondensed"/>
              </a:rPr>
              <a:t> </a:t>
            </a:r>
            <a:endParaRPr lang="it-IT" sz="3800" b="0" strike="noStrike" spc="-1">
              <a:latin typeface="Arial"/>
            </a:endParaRPr>
          </a:p>
        </p:txBody>
      </p:sp>
      <p:sp>
        <p:nvSpPr>
          <p:cNvPr id="277" name="TextBox 5"/>
          <p:cNvSpPr/>
          <p:nvPr/>
        </p:nvSpPr>
        <p:spPr>
          <a:xfrm>
            <a:off x="5101920" y="3107160"/>
            <a:ext cx="6571800" cy="234684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4079"/>
              </a:lnSpc>
            </a:pPr>
            <a:r>
              <a:rPr lang="en-US" sz="2400" b="0" strike="noStrike" spc="-12">
                <a:solidFill>
                  <a:srgbClr val="000000"/>
                </a:solidFill>
                <a:latin typeface="Noto Serif Display ExtraCondensed"/>
                <a:ea typeface="Noto Serif Display ExtraCondensed"/>
              </a:rPr>
              <a:t> </a:t>
            </a:r>
            <a:endParaRPr lang="it-IT" sz="2400" b="0" strike="noStrike" spc="-1">
              <a:latin typeface="Arial"/>
            </a:endParaRPr>
          </a:p>
          <a:p>
            <a:pPr>
              <a:lnSpc>
                <a:spcPct val="100000"/>
              </a:lnSpc>
            </a:pPr>
            <a:r>
              <a:rPr lang="en-US" sz="2400" b="0" strike="noStrike" spc="-9">
                <a:solidFill>
                  <a:srgbClr val="000000"/>
                </a:solidFill>
                <a:latin typeface="Noto Serif Display ExtraCondensed"/>
                <a:ea typeface="Noto Serif Display ExtraCondensed"/>
              </a:rPr>
              <a:t>Ciseri, vicino ai movimenti risorgimentali e attento alle vicende del paese d’origine, traduce  con partecipazione  lo sguardo desolato degli esuli sconfitti nei loro ideali in seguito al fallimento delle rivoluzioni del 1848, dette anche “Primavera dei popoli”. </a:t>
            </a:r>
            <a:endParaRPr lang="it-IT" sz="2400" b="0" strike="noStrike" spc="-1">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Freeform 2"/>
          <p:cNvSpPr/>
          <p:nvPr/>
        </p:nvSpPr>
        <p:spPr>
          <a:xfrm>
            <a:off x="6508440" y="347040"/>
            <a:ext cx="37800" cy="5974560"/>
          </a:xfrm>
          <a:custGeom>
            <a:avLst/>
            <a:gdLst/>
            <a:ahLst/>
            <a:cxnLst/>
            <a:rect l="l" t="t" r="r" b="b"/>
            <a:pathLst>
              <a:path w="38510" h="5975280">
                <a:moveTo>
                  <a:pt x="0" y="0"/>
                </a:moveTo>
                <a:lnTo>
                  <a:pt x="38510" y="0"/>
                </a:lnTo>
                <a:lnTo>
                  <a:pt x="38510" y="5975281"/>
                </a:lnTo>
                <a:lnTo>
                  <a:pt x="0" y="5975281"/>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07" name="TextBox 3"/>
          <p:cNvSpPr/>
          <p:nvPr/>
        </p:nvSpPr>
        <p:spPr>
          <a:xfrm>
            <a:off x="7006680" y="572760"/>
            <a:ext cx="3924720" cy="259344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2160"/>
              </a:lnSpc>
            </a:pPr>
            <a:r>
              <a:rPr lang="en-US" sz="1800" b="1" strike="noStrike" spc="-1">
                <a:solidFill>
                  <a:srgbClr val="000000"/>
                </a:solidFill>
                <a:latin typeface="Noto Serif Display ExtraCondensed Bold"/>
                <a:ea typeface="Noto Serif Display ExtraCondensed Bold"/>
              </a:rPr>
              <a:t>Cronologia Firenze </a:t>
            </a:r>
            <a:r>
              <a:rPr lang="en-US" sz="1800" b="0" strike="noStrike" spc="-1">
                <a:solidFill>
                  <a:srgbClr val="000000"/>
                </a:solidFill>
                <a:latin typeface="Noto Serif Display ExtraCondensed"/>
                <a:ea typeface="Noto Serif Display ExtraCondensed"/>
              </a:rPr>
              <a:t> </a:t>
            </a:r>
            <a:endParaRPr lang="it-IT" sz="1800" b="0" strike="noStrike" spc="-1">
              <a:latin typeface="Arial"/>
            </a:endParaRPr>
          </a:p>
          <a:p>
            <a:pPr>
              <a:lnSpc>
                <a:spcPts val="1919"/>
              </a:lnSpc>
            </a:pPr>
            <a:r>
              <a:rPr lang="en-US" sz="1600" b="0" strike="noStrike" spc="-1">
                <a:solidFill>
                  <a:srgbClr val="000000"/>
                </a:solidFill>
                <a:latin typeface="Noto Serif Display ExtraCondensed"/>
                <a:ea typeface="Noto Serif Display ExtraCondensed"/>
              </a:rPr>
              <a:t>Capitale del Granducato di Toscana  1569-1859  </a:t>
            </a:r>
            <a:endParaRPr lang="it-IT" sz="1600" b="0" strike="noStrike" spc="-1">
              <a:latin typeface="Arial"/>
            </a:endParaRPr>
          </a:p>
          <a:p>
            <a:pPr>
              <a:lnSpc>
                <a:spcPts val="3997"/>
              </a:lnSpc>
            </a:pPr>
            <a:r>
              <a:rPr lang="en-US" sz="1600" b="1" strike="noStrike" spc="-1">
                <a:solidFill>
                  <a:srgbClr val="000000"/>
                </a:solidFill>
                <a:latin typeface="Noto Serif Display ExtraCondensed Bold"/>
                <a:ea typeface="Noto Serif Display ExtraCondensed Bold"/>
              </a:rPr>
              <a:t>Dinastie</a:t>
            </a:r>
            <a:r>
              <a:rPr lang="en-US" sz="1600" b="0" strike="noStrike" spc="-1">
                <a:solidFill>
                  <a:srgbClr val="000000"/>
                </a:solidFill>
                <a:latin typeface="Noto Serif Display ExtraCondensed"/>
                <a:ea typeface="Noto Serif Display ExtraCondensed"/>
              </a:rPr>
              <a:t> </a:t>
            </a:r>
            <a:endParaRPr lang="it-IT" sz="1600" b="0" strike="noStrike" spc="-1">
              <a:latin typeface="Arial"/>
            </a:endParaRPr>
          </a:p>
          <a:p>
            <a:pPr>
              <a:lnSpc>
                <a:spcPts val="2222"/>
              </a:lnSpc>
            </a:pPr>
            <a:r>
              <a:rPr lang="en-US" sz="1600" b="0" strike="noStrike" spc="-1">
                <a:solidFill>
                  <a:srgbClr val="000000"/>
                </a:solidFill>
                <a:latin typeface="Noto Serif Display ExtraCondensed"/>
                <a:ea typeface="Noto Serif Display ExtraCondensed"/>
              </a:rPr>
              <a:t>Medici 1569-1737</a:t>
            </a:r>
            <a:endParaRPr lang="it-IT" sz="1600" b="0" strike="noStrike" spc="-1">
              <a:latin typeface="Arial"/>
            </a:endParaRPr>
          </a:p>
          <a:p>
            <a:pPr>
              <a:lnSpc>
                <a:spcPts val="3997"/>
              </a:lnSpc>
            </a:pPr>
            <a:r>
              <a:rPr lang="en-US" sz="1600" b="0" strike="noStrike" spc="-1">
                <a:solidFill>
                  <a:srgbClr val="000000"/>
                </a:solidFill>
                <a:latin typeface="Noto Serif Display ExtraCondensed"/>
                <a:ea typeface="Noto Serif Display ExtraCondensed"/>
              </a:rPr>
              <a:t>Asburgo - Lorena 1737-1801 e 1807-1859</a:t>
            </a:r>
            <a:endParaRPr lang="it-IT" sz="1600" b="0" strike="noStrike" spc="-1">
              <a:latin typeface="Arial"/>
            </a:endParaRPr>
          </a:p>
          <a:p>
            <a:pPr>
              <a:lnSpc>
                <a:spcPts val="2245"/>
              </a:lnSpc>
            </a:pPr>
            <a:r>
              <a:rPr lang="en-US" sz="1600" b="0" strike="noStrike" spc="-1">
                <a:solidFill>
                  <a:srgbClr val="000000"/>
                </a:solidFill>
                <a:latin typeface="Noto Serif Display ExtraCondensed"/>
                <a:ea typeface="Noto Serif Display ExtraCondensed"/>
              </a:rPr>
              <a:t>Regno  napoleonico d'Etruria 1801-1807</a:t>
            </a:r>
            <a:endParaRPr lang="it-IT" sz="1600" b="0" strike="noStrike" spc="-1">
              <a:latin typeface="Arial"/>
            </a:endParaRPr>
          </a:p>
          <a:p>
            <a:pPr>
              <a:lnSpc>
                <a:spcPts val="3883"/>
              </a:lnSpc>
            </a:pPr>
            <a:r>
              <a:rPr lang="en-US" sz="1600" b="0" strike="noStrike" spc="-1">
                <a:solidFill>
                  <a:srgbClr val="000000"/>
                </a:solidFill>
                <a:latin typeface="Noto Serif Display ExtraCondensed"/>
                <a:ea typeface="Noto Serif Display ExtraCondensed"/>
              </a:rPr>
              <a:t>  Regno d'Italia dal 1861</a:t>
            </a:r>
            <a:endParaRPr lang="it-IT" sz="1600" b="0" strike="noStrike" spc="-1">
              <a:latin typeface="Arial"/>
            </a:endParaRPr>
          </a:p>
        </p:txBody>
      </p:sp>
      <p:sp>
        <p:nvSpPr>
          <p:cNvPr id="108" name="TextBox 4"/>
          <p:cNvSpPr/>
          <p:nvPr/>
        </p:nvSpPr>
        <p:spPr>
          <a:xfrm>
            <a:off x="461160" y="572760"/>
            <a:ext cx="1594800" cy="5169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2157"/>
              </a:lnSpc>
            </a:pPr>
            <a:r>
              <a:rPr lang="en-US" sz="1800" b="1" strike="noStrike" spc="-1">
                <a:solidFill>
                  <a:srgbClr val="000000"/>
                </a:solidFill>
                <a:latin typeface="Noto Serif Display ExtraCondensed Bold"/>
                <a:ea typeface="Noto Serif Display ExtraCondensed Bold"/>
              </a:rPr>
              <a:t>I suoi antenati </a:t>
            </a:r>
            <a:r>
              <a:rPr lang="en-US" sz="1800" b="0" strike="noStrike" spc="-1">
                <a:solidFill>
                  <a:srgbClr val="000000"/>
                </a:solidFill>
                <a:latin typeface="Noto Serif Display ExtraCondensed"/>
                <a:ea typeface="Noto Serif Display ExtraCondensed"/>
              </a:rPr>
              <a:t>*</a:t>
            </a:r>
            <a:endParaRPr lang="it-IT" sz="1800" b="0" strike="noStrike" spc="-1">
              <a:latin typeface="Arial"/>
            </a:endParaRPr>
          </a:p>
          <a:p>
            <a:pPr>
              <a:lnSpc>
                <a:spcPts val="1916"/>
              </a:lnSpc>
            </a:pPr>
            <a:r>
              <a:rPr lang="en-US" sz="1600" b="0" strike="noStrike" spc="-1">
                <a:solidFill>
                  <a:srgbClr val="000000"/>
                </a:solidFill>
                <a:latin typeface="Noto Serif Display ExtraCondensed"/>
                <a:ea typeface="Noto Serif Display ExtraCondensed"/>
              </a:rPr>
              <a:t>   Iacopo 1647-1716  </a:t>
            </a:r>
            <a:endParaRPr lang="it-IT" sz="1600" b="0" strike="noStrike" spc="-1">
              <a:latin typeface="Arial"/>
            </a:endParaRPr>
          </a:p>
        </p:txBody>
      </p:sp>
      <p:sp>
        <p:nvSpPr>
          <p:cNvPr id="109" name="TextBox 5"/>
          <p:cNvSpPr/>
          <p:nvPr/>
        </p:nvSpPr>
        <p:spPr>
          <a:xfrm>
            <a:off x="911880" y="1317240"/>
            <a:ext cx="234360" cy="24300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1916"/>
              </a:lnSpc>
            </a:pPr>
            <a:r>
              <a:rPr lang="en-US" sz="1600" b="0" strike="noStrike" spc="-1">
                <a:solidFill>
                  <a:srgbClr val="000000"/>
                </a:solidFill>
                <a:latin typeface="Noto Serif Display ExtraCondensed"/>
                <a:ea typeface="Noto Serif Display ExtraCondensed"/>
              </a:rPr>
              <a:t>   |</a:t>
            </a:r>
            <a:endParaRPr lang="it-IT" sz="1600" b="0" strike="noStrike" spc="-1">
              <a:latin typeface="Arial"/>
            </a:endParaRPr>
          </a:p>
        </p:txBody>
      </p:sp>
      <p:sp>
        <p:nvSpPr>
          <p:cNvPr id="110" name="TextBox 6"/>
          <p:cNvSpPr/>
          <p:nvPr/>
        </p:nvSpPr>
        <p:spPr>
          <a:xfrm>
            <a:off x="461160" y="1559880"/>
            <a:ext cx="1540800" cy="4863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1916"/>
              </a:lnSpc>
            </a:pPr>
            <a:r>
              <a:rPr lang="en-US" sz="1600" b="0" strike="noStrike" spc="-1">
                <a:solidFill>
                  <a:srgbClr val="000000"/>
                </a:solidFill>
                <a:latin typeface="Noto Serif Display ExtraCondensed"/>
                <a:ea typeface="Noto Serif Display ExtraCondensed"/>
              </a:rPr>
              <a:t>                   figlio Pietro 1690-1774  </a:t>
            </a:r>
            <a:endParaRPr lang="it-IT" sz="1600" b="0" strike="noStrike" spc="-1">
              <a:latin typeface="Arial"/>
            </a:endParaRPr>
          </a:p>
        </p:txBody>
      </p:sp>
      <p:sp>
        <p:nvSpPr>
          <p:cNvPr id="111" name="TextBox 7"/>
          <p:cNvSpPr/>
          <p:nvPr/>
        </p:nvSpPr>
        <p:spPr>
          <a:xfrm>
            <a:off x="911880" y="2042640"/>
            <a:ext cx="411120" cy="45612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1678"/>
              </a:lnSpc>
            </a:pPr>
            <a:r>
              <a:rPr lang="en-US" sz="1400" b="0" strike="noStrike" spc="-1">
                <a:solidFill>
                  <a:srgbClr val="000000"/>
                </a:solidFill>
                <a:latin typeface="Noto Serif Display ExtraCondensed"/>
                <a:ea typeface="Noto Serif Display ExtraCondensed"/>
              </a:rPr>
              <a:t>    |</a:t>
            </a:r>
            <a:endParaRPr lang="it-IT" sz="1400" b="0" strike="noStrike" spc="-1">
              <a:latin typeface="Arial"/>
            </a:endParaRPr>
          </a:p>
          <a:p>
            <a:pPr>
              <a:lnSpc>
                <a:spcPts val="1916"/>
              </a:lnSpc>
            </a:pPr>
            <a:r>
              <a:rPr lang="en-US" sz="1600" b="0" strike="noStrike" spc="-1">
                <a:solidFill>
                  <a:srgbClr val="000000"/>
                </a:solidFill>
                <a:latin typeface="Noto Serif Display ExtraCondensed"/>
                <a:ea typeface="Noto Serif Display ExtraCondensed"/>
              </a:rPr>
              <a:t>figlio</a:t>
            </a:r>
            <a:endParaRPr lang="it-IT" sz="1600" b="0" strike="noStrike" spc="-1">
              <a:latin typeface="Arial"/>
            </a:endParaRPr>
          </a:p>
        </p:txBody>
      </p:sp>
      <p:sp>
        <p:nvSpPr>
          <p:cNvPr id="112" name="TextBox 8"/>
          <p:cNvSpPr/>
          <p:nvPr/>
        </p:nvSpPr>
        <p:spPr>
          <a:xfrm>
            <a:off x="461160" y="2503440"/>
            <a:ext cx="2662920" cy="24300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1916"/>
              </a:lnSpc>
            </a:pPr>
            <a:r>
              <a:rPr lang="en-US" sz="1600" b="0" strike="noStrike" spc="-1">
                <a:solidFill>
                  <a:srgbClr val="000000"/>
                </a:solidFill>
                <a:latin typeface="Noto Serif Display ExtraCondensed"/>
                <a:ea typeface="Noto Serif Display ExtraCondensed"/>
              </a:rPr>
              <a:t>Giovanni Francesco  1722-1797 </a:t>
            </a:r>
            <a:endParaRPr lang="it-IT" sz="1600" b="0" strike="noStrike" spc="-1">
              <a:latin typeface="Arial"/>
            </a:endParaRPr>
          </a:p>
        </p:txBody>
      </p:sp>
      <p:sp>
        <p:nvSpPr>
          <p:cNvPr id="113" name="TextBox 9"/>
          <p:cNvSpPr/>
          <p:nvPr/>
        </p:nvSpPr>
        <p:spPr>
          <a:xfrm>
            <a:off x="461160" y="2742480"/>
            <a:ext cx="294120" cy="2127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1678"/>
              </a:lnSpc>
            </a:pPr>
            <a:r>
              <a:rPr lang="en-US" sz="1400" b="0" strike="noStrike" spc="-1">
                <a:solidFill>
                  <a:srgbClr val="000000"/>
                </a:solidFill>
                <a:latin typeface="Noto Serif Display ExtraCondensed"/>
                <a:ea typeface="Noto Serif Display ExtraCondensed"/>
              </a:rPr>
              <a:t>      </a:t>
            </a:r>
            <a:endParaRPr lang="it-IT" sz="1400" b="0" strike="noStrike" spc="-1">
              <a:latin typeface="Arial"/>
            </a:endParaRPr>
          </a:p>
        </p:txBody>
      </p:sp>
      <p:sp>
        <p:nvSpPr>
          <p:cNvPr id="114" name="TextBox 10"/>
          <p:cNvSpPr/>
          <p:nvPr/>
        </p:nvSpPr>
        <p:spPr>
          <a:xfrm>
            <a:off x="911880" y="2742480"/>
            <a:ext cx="578880" cy="45612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1678"/>
              </a:lnSpc>
            </a:pPr>
            <a:r>
              <a:rPr lang="en-US" sz="1400" b="0" strike="noStrike" spc="-1">
                <a:solidFill>
                  <a:srgbClr val="000000"/>
                </a:solidFill>
                <a:latin typeface="Noto Serif Display ExtraCondensed"/>
                <a:ea typeface="Noto Serif Display ExtraCondensed"/>
              </a:rPr>
              <a:t>    |       </a:t>
            </a:r>
            <a:endParaRPr lang="it-IT" sz="1400" b="0" strike="noStrike" spc="-1">
              <a:latin typeface="Arial"/>
            </a:endParaRPr>
          </a:p>
          <a:p>
            <a:pPr>
              <a:lnSpc>
                <a:spcPts val="1916"/>
              </a:lnSpc>
            </a:pPr>
            <a:r>
              <a:rPr lang="en-US" sz="1600" b="0" strike="noStrike" spc="-1">
                <a:solidFill>
                  <a:srgbClr val="000000"/>
                </a:solidFill>
                <a:latin typeface="Noto Serif Display ExtraCondensed"/>
                <a:ea typeface="Noto Serif Display ExtraCondensed"/>
              </a:rPr>
              <a:t>figlio</a:t>
            </a:r>
            <a:endParaRPr lang="it-IT" sz="1600" b="0" strike="noStrike" spc="-1">
              <a:latin typeface="Arial"/>
            </a:endParaRPr>
          </a:p>
        </p:txBody>
      </p:sp>
      <p:sp>
        <p:nvSpPr>
          <p:cNvPr id="115" name="TextBox 11"/>
          <p:cNvSpPr/>
          <p:nvPr/>
        </p:nvSpPr>
        <p:spPr>
          <a:xfrm>
            <a:off x="1811160" y="2742480"/>
            <a:ext cx="525960" cy="2127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1678"/>
              </a:lnSpc>
            </a:pPr>
            <a:r>
              <a:rPr lang="en-US" sz="1400" b="0" strike="noStrike" spc="-1">
                <a:solidFill>
                  <a:srgbClr val="000000"/>
                </a:solidFill>
                <a:latin typeface="Noto Serif Display ExtraCondensed"/>
                <a:ea typeface="Noto Serif Display ExtraCondensed"/>
              </a:rPr>
              <a:t>             </a:t>
            </a:r>
            <a:endParaRPr lang="it-IT" sz="1400" b="0" strike="noStrike" spc="-1">
              <a:latin typeface="Arial"/>
            </a:endParaRPr>
          </a:p>
        </p:txBody>
      </p:sp>
      <p:sp>
        <p:nvSpPr>
          <p:cNvPr id="116" name="TextBox 12"/>
          <p:cNvSpPr/>
          <p:nvPr/>
        </p:nvSpPr>
        <p:spPr>
          <a:xfrm>
            <a:off x="461160" y="3203280"/>
            <a:ext cx="2494440" cy="24300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1916"/>
              </a:lnSpc>
            </a:pPr>
            <a:r>
              <a:rPr lang="en-US" sz="1600" b="0" strike="noStrike" spc="-1">
                <a:solidFill>
                  <a:srgbClr val="000000"/>
                </a:solidFill>
                <a:latin typeface="Noto Serif Display ExtraCondensed"/>
                <a:ea typeface="Noto Serif Display ExtraCondensed"/>
              </a:rPr>
              <a:t>Francesco Antonio 1756-1834</a:t>
            </a:r>
            <a:endParaRPr lang="it-IT" sz="1600" b="0" strike="noStrike" spc="-1">
              <a:latin typeface="Arial"/>
            </a:endParaRPr>
          </a:p>
        </p:txBody>
      </p:sp>
      <p:sp>
        <p:nvSpPr>
          <p:cNvPr id="117" name="TextBox 13"/>
          <p:cNvSpPr/>
          <p:nvPr/>
        </p:nvSpPr>
        <p:spPr>
          <a:xfrm>
            <a:off x="911880" y="3447360"/>
            <a:ext cx="234360" cy="24300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1916"/>
              </a:lnSpc>
            </a:pPr>
            <a:r>
              <a:rPr lang="en-US" sz="1600" b="0" strike="noStrike" spc="-1">
                <a:solidFill>
                  <a:srgbClr val="000000"/>
                </a:solidFill>
                <a:latin typeface="Noto Serif Display ExtraCondensed"/>
                <a:ea typeface="Noto Serif Display ExtraCondensed"/>
              </a:rPr>
              <a:t>   |</a:t>
            </a:r>
            <a:endParaRPr lang="it-IT" sz="1600" b="0" strike="noStrike" spc="-1">
              <a:latin typeface="Arial"/>
            </a:endParaRPr>
          </a:p>
        </p:txBody>
      </p:sp>
      <p:sp>
        <p:nvSpPr>
          <p:cNvPr id="118" name="TextBox 14"/>
          <p:cNvSpPr/>
          <p:nvPr/>
        </p:nvSpPr>
        <p:spPr>
          <a:xfrm>
            <a:off x="461160" y="3689640"/>
            <a:ext cx="2134080" cy="4863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1916"/>
              </a:lnSpc>
            </a:pPr>
            <a:r>
              <a:rPr lang="en-US" sz="1600" b="0" strike="noStrike" spc="-1">
                <a:solidFill>
                  <a:srgbClr val="000000"/>
                </a:solidFill>
                <a:latin typeface="Noto Serif Display ExtraCondensed"/>
                <a:ea typeface="Noto Serif Display ExtraCondensed"/>
              </a:rPr>
              <a:t>                    figlio Gianfrancesco 1787-1864</a:t>
            </a:r>
            <a:endParaRPr lang="it-IT" sz="1600" b="0" strike="noStrike" spc="-1">
              <a:latin typeface="Arial"/>
            </a:endParaRPr>
          </a:p>
        </p:txBody>
      </p:sp>
      <p:sp>
        <p:nvSpPr>
          <p:cNvPr id="119" name="TextBox 15"/>
          <p:cNvSpPr/>
          <p:nvPr/>
        </p:nvSpPr>
        <p:spPr>
          <a:xfrm>
            <a:off x="911880" y="4176000"/>
            <a:ext cx="457920" cy="4863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1916"/>
              </a:lnSpc>
            </a:pPr>
            <a:r>
              <a:rPr lang="en-US" sz="1600" b="0" strike="noStrike" spc="-1">
                <a:solidFill>
                  <a:srgbClr val="000000"/>
                </a:solidFill>
                <a:latin typeface="Noto Serif Display ExtraCondensed"/>
                <a:ea typeface="Noto Serif Display ExtraCondensed"/>
              </a:rPr>
              <a:t>   | figlio </a:t>
            </a:r>
            <a:endParaRPr lang="it-IT" sz="1600" b="0" strike="noStrike" spc="-1">
              <a:latin typeface="Arial"/>
            </a:endParaRPr>
          </a:p>
        </p:txBody>
      </p:sp>
      <p:sp>
        <p:nvSpPr>
          <p:cNvPr id="120" name="TextBox 16"/>
          <p:cNvSpPr/>
          <p:nvPr/>
        </p:nvSpPr>
        <p:spPr>
          <a:xfrm>
            <a:off x="461160" y="4782960"/>
            <a:ext cx="173160" cy="44424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3501"/>
              </a:lnSpc>
            </a:pPr>
            <a:r>
              <a:rPr lang="en-US" sz="1400" b="0" strike="noStrike" spc="-1">
                <a:solidFill>
                  <a:srgbClr val="000000"/>
                </a:solidFill>
                <a:latin typeface="Noto Serif Display ExtraCondensed"/>
                <a:ea typeface="Noto Serif Display ExtraCondensed"/>
              </a:rPr>
              <a:t>   </a:t>
            </a:r>
            <a:endParaRPr lang="it-IT" sz="1400" b="0" strike="noStrike" spc="-1">
              <a:latin typeface="Arial"/>
            </a:endParaRPr>
          </a:p>
        </p:txBody>
      </p:sp>
      <p:sp>
        <p:nvSpPr>
          <p:cNvPr id="121" name="TextBox 17"/>
          <p:cNvSpPr/>
          <p:nvPr/>
        </p:nvSpPr>
        <p:spPr>
          <a:xfrm>
            <a:off x="911880" y="4782960"/>
            <a:ext cx="411120" cy="54612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3501"/>
              </a:lnSpc>
            </a:pPr>
            <a:r>
              <a:rPr lang="en-US" sz="1400" b="0" strike="noStrike" spc="-1">
                <a:solidFill>
                  <a:srgbClr val="000000"/>
                </a:solidFill>
                <a:latin typeface="Noto Serif Display ExtraCondensed"/>
                <a:ea typeface="Noto Serif Display ExtraCondensed"/>
              </a:rPr>
              <a:t>   |</a:t>
            </a:r>
            <a:endParaRPr lang="it-IT" sz="1400" b="0" strike="noStrike" spc="-1">
              <a:latin typeface="Arial"/>
            </a:endParaRPr>
          </a:p>
          <a:p>
            <a:pPr>
              <a:lnSpc>
                <a:spcPts val="799"/>
              </a:lnSpc>
            </a:pPr>
            <a:r>
              <a:rPr lang="en-US" sz="1600" b="0" strike="noStrike" spc="-1">
                <a:solidFill>
                  <a:srgbClr val="000000"/>
                </a:solidFill>
                <a:latin typeface="Noto Serif Display ExtraCondensed"/>
                <a:ea typeface="Noto Serif Display ExtraCondensed"/>
              </a:rPr>
              <a:t>figlio</a:t>
            </a:r>
            <a:endParaRPr lang="it-IT" sz="1600" b="0" strike="noStrike" spc="-1">
              <a:latin typeface="Arial"/>
            </a:endParaRPr>
          </a:p>
        </p:txBody>
      </p:sp>
      <p:sp>
        <p:nvSpPr>
          <p:cNvPr id="122" name="TextBox 18"/>
          <p:cNvSpPr/>
          <p:nvPr/>
        </p:nvSpPr>
        <p:spPr>
          <a:xfrm>
            <a:off x="461160" y="5319720"/>
            <a:ext cx="5747760" cy="61488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3022"/>
              </a:lnSpc>
            </a:pPr>
            <a:r>
              <a:rPr lang="en-US" sz="1600" b="0" strike="noStrike" spc="-1">
                <a:solidFill>
                  <a:srgbClr val="000000"/>
                </a:solidFill>
                <a:latin typeface="Noto Serif Display ExtraCondensed"/>
                <a:ea typeface="Noto Serif Display ExtraCondensed"/>
              </a:rPr>
              <a:t>Francesco Giuseppe 1858-1935</a:t>
            </a:r>
            <a:endParaRPr lang="it-IT" sz="1600" b="0" strike="noStrike" spc="-1">
              <a:latin typeface="Arial"/>
            </a:endParaRPr>
          </a:p>
          <a:p>
            <a:pPr>
              <a:lnSpc>
                <a:spcPts val="1820"/>
              </a:lnSpc>
            </a:pPr>
            <a:r>
              <a:rPr lang="en-US" sz="1300" b="0" strike="noStrike" spc="-1">
                <a:solidFill>
                  <a:srgbClr val="000000"/>
                </a:solidFill>
                <a:latin typeface="Noto Serif Display ExtraCondensed"/>
                <a:ea typeface="Noto Serif Display ExtraCondensed"/>
              </a:rPr>
              <a:t>*Albero genealogico dei parenti diretti di Antonio Ciseri che hanno operato a Firenze</a:t>
            </a:r>
            <a:endParaRPr lang="it-IT" sz="1300" b="0" strike="noStrike" spc="-1">
              <a:latin typeface="Arial"/>
            </a:endParaRPr>
          </a:p>
        </p:txBody>
      </p:sp>
      <p:sp>
        <p:nvSpPr>
          <p:cNvPr id="123" name="TextBox 19"/>
          <p:cNvSpPr/>
          <p:nvPr/>
        </p:nvSpPr>
        <p:spPr>
          <a:xfrm>
            <a:off x="7006680" y="4726800"/>
            <a:ext cx="4346640" cy="49320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3883"/>
              </a:lnSpc>
            </a:pPr>
            <a:r>
              <a:rPr lang="en-US" sz="1600" b="0" strike="noStrike" spc="-1">
                <a:solidFill>
                  <a:srgbClr val="000000"/>
                </a:solidFill>
                <a:latin typeface="Noto Serif Display ExtraCondensed"/>
                <a:ea typeface="Noto Serif Display ExtraCondensed"/>
              </a:rPr>
              <a:t>Firenze capitale 1865-1871 (fase di risanamento della città)</a:t>
            </a:r>
            <a:endParaRPr lang="it-IT" sz="1600" b="0" strike="noStrike" spc="-1">
              <a:latin typeface="Arial"/>
            </a:endParaRPr>
          </a:p>
        </p:txBody>
      </p:sp>
      <p:sp>
        <p:nvSpPr>
          <p:cNvPr id="124" name="TextBox 20"/>
          <p:cNvSpPr/>
          <p:nvPr/>
        </p:nvSpPr>
        <p:spPr>
          <a:xfrm>
            <a:off x="5861160" y="2495520"/>
            <a:ext cx="323640" cy="24840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1959"/>
              </a:lnSpc>
            </a:pPr>
            <a:r>
              <a:rPr lang="en-US" sz="1400" b="0" strike="noStrike" spc="-1">
                <a:solidFill>
                  <a:srgbClr val="000000"/>
                </a:solidFill>
                <a:latin typeface="Noto Serif Display ExtraCondensed"/>
                <a:ea typeface="Noto Serif Display ExtraCondensed"/>
              </a:rPr>
              <a:t>        </a:t>
            </a:r>
            <a:endParaRPr lang="it-IT" sz="1400" b="0" strike="noStrike" spc="-1">
              <a:latin typeface="Arial"/>
            </a:endParaRPr>
          </a:p>
        </p:txBody>
      </p:sp>
      <p:sp>
        <p:nvSpPr>
          <p:cNvPr id="125" name="TextBox 21"/>
          <p:cNvSpPr/>
          <p:nvPr/>
        </p:nvSpPr>
        <p:spPr>
          <a:xfrm>
            <a:off x="2024280" y="1066320"/>
            <a:ext cx="2415960" cy="23112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1820"/>
              </a:lnSpc>
            </a:pPr>
            <a:r>
              <a:rPr lang="en-US" sz="1300" b="0" strike="noStrike" spc="-1">
                <a:solidFill>
                  <a:srgbClr val="000000"/>
                </a:solidFill>
                <a:latin typeface="Noto Serif Display ExtraCondensed"/>
                <a:ea typeface="Noto Serif Display ExtraCondensed"/>
              </a:rPr>
              <a:t>(acquista la casa in borgo S. Iacopo)</a:t>
            </a:r>
            <a:endParaRPr lang="it-IT" sz="1300" b="0" strike="noStrike" spc="-1">
              <a:latin typeface="Arial"/>
            </a:endParaRPr>
          </a:p>
        </p:txBody>
      </p:sp>
      <p:sp>
        <p:nvSpPr>
          <p:cNvPr id="126" name="TextBox 22"/>
          <p:cNvSpPr/>
          <p:nvPr/>
        </p:nvSpPr>
        <p:spPr>
          <a:xfrm>
            <a:off x="3233520" y="4707360"/>
            <a:ext cx="2494440" cy="23112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1820"/>
              </a:lnSpc>
            </a:pPr>
            <a:r>
              <a:rPr lang="en-US" sz="1300" b="0" strike="noStrike" spc="-1">
                <a:solidFill>
                  <a:srgbClr val="000000"/>
                </a:solidFill>
                <a:latin typeface="Noto Serif Display ExtraCondensed"/>
                <a:ea typeface="Noto Serif Display ExtraCondensed"/>
              </a:rPr>
              <a:t>(giunge a Firenze a 11 anni nel 1833)</a:t>
            </a:r>
            <a:endParaRPr lang="it-IT" sz="1300" b="0" strike="noStrike" spc="-1">
              <a:latin typeface="Arial"/>
            </a:endParaRPr>
          </a:p>
        </p:txBody>
      </p:sp>
      <p:sp>
        <p:nvSpPr>
          <p:cNvPr id="127" name="TextBox 23"/>
          <p:cNvSpPr/>
          <p:nvPr/>
        </p:nvSpPr>
        <p:spPr>
          <a:xfrm>
            <a:off x="1972440" y="1663560"/>
            <a:ext cx="4067280" cy="4125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3251"/>
              </a:lnSpc>
            </a:pPr>
            <a:r>
              <a:rPr lang="en-US" sz="1300" b="0" strike="noStrike" spc="-1">
                <a:solidFill>
                  <a:srgbClr val="000000"/>
                </a:solidFill>
                <a:latin typeface="Noto Serif Display ExtraCondensed"/>
                <a:ea typeface="Noto Serif Display ExtraCondensed"/>
              </a:rPr>
              <a:t>(acquista in Ponte vecchio la bottega di Domenico Fontana) </a:t>
            </a:r>
            <a:endParaRPr lang="it-IT" sz="1300" b="0" strike="noStrike" spc="-1">
              <a:latin typeface="Arial"/>
            </a:endParaRPr>
          </a:p>
        </p:txBody>
      </p:sp>
      <p:sp>
        <p:nvSpPr>
          <p:cNvPr id="128" name="TextBox 24"/>
          <p:cNvSpPr/>
          <p:nvPr/>
        </p:nvSpPr>
        <p:spPr>
          <a:xfrm>
            <a:off x="3072240" y="2363040"/>
            <a:ext cx="2610000" cy="4125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3251"/>
              </a:lnSpc>
            </a:pPr>
            <a:r>
              <a:rPr lang="en-US" sz="1300" b="0" strike="noStrike" spc="-1">
                <a:solidFill>
                  <a:srgbClr val="000000"/>
                </a:solidFill>
                <a:latin typeface="Noto Serif Display ExtraCondensed"/>
                <a:ea typeface="Noto Serif Display ExtraCondensed"/>
              </a:rPr>
              <a:t>(a lui si deve l'affermazione della ditta </a:t>
            </a:r>
            <a:endParaRPr lang="it-IT" sz="1300" b="0" strike="noStrike" spc="-1">
              <a:latin typeface="Arial"/>
            </a:endParaRPr>
          </a:p>
        </p:txBody>
      </p:sp>
      <p:sp>
        <p:nvSpPr>
          <p:cNvPr id="129" name="TextBox 25"/>
          <p:cNvSpPr/>
          <p:nvPr/>
        </p:nvSpPr>
        <p:spPr>
          <a:xfrm>
            <a:off x="2326680" y="2829240"/>
            <a:ext cx="3304440" cy="8244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649"/>
              </a:lnSpc>
            </a:pPr>
            <a:r>
              <a:rPr lang="en-US" sz="1300" b="0" strike="noStrike" spc="-1">
                <a:solidFill>
                  <a:srgbClr val="000000"/>
                </a:solidFill>
                <a:latin typeface="Noto Serif Display ExtraCondensed"/>
                <a:ea typeface="Noto Serif Display ExtraCondensed"/>
              </a:rPr>
              <a:t>famigliare presso il Granduca e i nobili fiorentini)</a:t>
            </a:r>
            <a:endParaRPr lang="it-IT" sz="1300" b="0" strike="noStrike" spc="-1">
              <a:latin typeface="Arial"/>
            </a:endParaRPr>
          </a:p>
        </p:txBody>
      </p:sp>
      <p:sp>
        <p:nvSpPr>
          <p:cNvPr id="130" name="TextBox 26"/>
          <p:cNvSpPr/>
          <p:nvPr/>
        </p:nvSpPr>
        <p:spPr>
          <a:xfrm>
            <a:off x="461160" y="4625280"/>
            <a:ext cx="2827440" cy="35532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2801"/>
              </a:lnSpc>
            </a:pPr>
            <a:r>
              <a:rPr lang="en-US" sz="2000" b="1" strike="noStrike" spc="-1">
                <a:solidFill>
                  <a:srgbClr val="000000"/>
                </a:solidFill>
                <a:latin typeface="Noto Serif Display ExtraCondensed Bold"/>
                <a:ea typeface="Noto Serif Display ExtraCondensed Bold"/>
              </a:rPr>
              <a:t>Antonio Ciseri 1821-1891</a:t>
            </a:r>
            <a:r>
              <a:rPr lang="en-US" sz="2000" b="0" strike="noStrike" spc="-1">
                <a:solidFill>
                  <a:srgbClr val="000000"/>
                </a:solidFill>
                <a:latin typeface="Noto Serif Display ExtraCondensed"/>
                <a:ea typeface="Noto Serif Display ExtraCondensed"/>
              </a:rPr>
              <a:t>  </a:t>
            </a:r>
            <a:endParaRPr lang="it-IT" sz="2000" b="0" strike="noStrike" spc="-1">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Freeform 2"/>
          <p:cNvSpPr/>
          <p:nvPr/>
        </p:nvSpPr>
        <p:spPr>
          <a:xfrm>
            <a:off x="5607000" y="685800"/>
            <a:ext cx="5898600" cy="5484960"/>
          </a:xfrm>
          <a:custGeom>
            <a:avLst/>
            <a:gdLst/>
            <a:ahLst/>
            <a:cxnLst/>
            <a:rect l="l" t="t" r="r" b="b"/>
            <a:pathLst>
              <a:path w="5899380" h="5485676">
                <a:moveTo>
                  <a:pt x="0" y="0"/>
                </a:moveTo>
                <a:lnTo>
                  <a:pt x="5899380" y="0"/>
                </a:lnTo>
                <a:lnTo>
                  <a:pt x="5899380" y="5485676"/>
                </a:lnTo>
                <a:lnTo>
                  <a:pt x="0" y="5485676"/>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32" name="TextBox 3"/>
          <p:cNvSpPr/>
          <p:nvPr/>
        </p:nvSpPr>
        <p:spPr>
          <a:xfrm>
            <a:off x="867240" y="4230000"/>
            <a:ext cx="4587480" cy="164340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r">
              <a:lnSpc>
                <a:spcPts val="2588"/>
              </a:lnSpc>
            </a:pPr>
            <a:r>
              <a:rPr lang="en-US" sz="2400" b="0" strike="noStrike" spc="-1">
                <a:solidFill>
                  <a:srgbClr val="222222"/>
                </a:solidFill>
                <a:latin typeface="Noto Serif Display ExtraCondensed"/>
                <a:ea typeface="Noto Serif Display ExtraCondensed"/>
              </a:rPr>
              <a:t>I Ciseri, al pari dei  Materni e degli  Spigaglia,  appartenevano ai  notabili del paese ma furono gli unici ad  essere chiamati  “Signori” invece  dell’uso abituale del  soprannome.</a:t>
            </a:r>
            <a:endParaRPr lang="it-IT" sz="2400" b="0" strike="noStrike" spc="-1">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Freeform 2"/>
          <p:cNvSpPr/>
          <p:nvPr/>
        </p:nvSpPr>
        <p:spPr>
          <a:xfrm>
            <a:off x="685800" y="685800"/>
            <a:ext cx="7610400" cy="5485680"/>
          </a:xfrm>
          <a:custGeom>
            <a:avLst/>
            <a:gdLst/>
            <a:ahLst/>
            <a:cxnLst/>
            <a:rect l="l" t="t" r="r" b="b"/>
            <a:pathLst>
              <a:path w="7611105" h="5486400">
                <a:moveTo>
                  <a:pt x="0" y="0"/>
                </a:moveTo>
                <a:lnTo>
                  <a:pt x="7611105" y="0"/>
                </a:lnTo>
                <a:lnTo>
                  <a:pt x="7611105" y="5486400"/>
                </a:lnTo>
                <a:lnTo>
                  <a:pt x="0" y="5486400"/>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34" name="TextBox 3"/>
          <p:cNvSpPr/>
          <p:nvPr/>
        </p:nvSpPr>
        <p:spPr>
          <a:xfrm>
            <a:off x="8296920" y="4858920"/>
            <a:ext cx="3208680" cy="135108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r">
              <a:lnSpc>
                <a:spcPts val="5321"/>
              </a:lnSpc>
            </a:pPr>
            <a:r>
              <a:rPr lang="en-US" sz="3800" b="0" strike="noStrike" spc="-1">
                <a:solidFill>
                  <a:srgbClr val="000000"/>
                </a:solidFill>
                <a:latin typeface="Noto Serif Display ExtraCondensed"/>
                <a:ea typeface="Noto Serif Display ExtraCondensed"/>
              </a:rPr>
              <a:t>L’INFANZIA E LA SCUOLA</a:t>
            </a:r>
            <a:endParaRPr lang="it-IT" sz="3800" b="0" strike="noStrike" spc="-1">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Freeform 2"/>
          <p:cNvSpPr/>
          <p:nvPr/>
        </p:nvSpPr>
        <p:spPr>
          <a:xfrm>
            <a:off x="-790560" y="0"/>
            <a:ext cx="7767000" cy="6857280"/>
          </a:xfrm>
          <a:custGeom>
            <a:avLst/>
            <a:gdLst/>
            <a:ahLst/>
            <a:cxnLst/>
            <a:rect l="l" t="t" r="r" b="b"/>
            <a:pathLst>
              <a:path w="7767809" h="6858000">
                <a:moveTo>
                  <a:pt x="0" y="0"/>
                </a:moveTo>
                <a:lnTo>
                  <a:pt x="7767809" y="0"/>
                </a:lnTo>
                <a:lnTo>
                  <a:pt x="7767809" y="6858000"/>
                </a:lnTo>
                <a:lnTo>
                  <a:pt x="0" y="6858000"/>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it-IT"/>
          </a:p>
        </p:txBody>
      </p:sp>
      <p:grpSp>
        <p:nvGrpSpPr>
          <p:cNvPr id="136" name="Group 3"/>
          <p:cNvGrpSpPr/>
          <p:nvPr/>
        </p:nvGrpSpPr>
        <p:grpSpPr>
          <a:xfrm>
            <a:off x="6095880" y="-139680"/>
            <a:ext cx="6601680" cy="6994800"/>
            <a:chOff x="6095880" y="-139680"/>
            <a:chExt cx="6601680" cy="6994800"/>
          </a:xfrm>
        </p:grpSpPr>
        <p:sp>
          <p:nvSpPr>
            <p:cNvPr id="137" name="Freeform 4"/>
            <p:cNvSpPr/>
            <p:nvPr/>
          </p:nvSpPr>
          <p:spPr>
            <a:xfrm>
              <a:off x="6095880" y="-139680"/>
              <a:ext cx="6601680" cy="6994800"/>
            </a:xfrm>
            <a:custGeom>
              <a:avLst/>
              <a:gdLst/>
              <a:ahLst/>
              <a:cxnLst/>
              <a:rect l="l" t="t" r="r" b="b"/>
              <a:pathLst>
                <a:path w="8627364" h="9141079">
                  <a:moveTo>
                    <a:pt x="0" y="0"/>
                  </a:moveTo>
                  <a:lnTo>
                    <a:pt x="111125" y="233299"/>
                  </a:lnTo>
                  <a:cubicBezTo>
                    <a:pt x="712089" y="1603629"/>
                    <a:pt x="1035558" y="3060954"/>
                    <a:pt x="1035558" y="4571492"/>
                  </a:cubicBezTo>
                  <a:cubicBezTo>
                    <a:pt x="1035558" y="6082030"/>
                    <a:pt x="712089" y="7538847"/>
                    <a:pt x="111125" y="8909304"/>
                  </a:cubicBezTo>
                  <a:lnTo>
                    <a:pt x="1016" y="9141079"/>
                  </a:lnTo>
                  <a:lnTo>
                    <a:pt x="8627364" y="9141079"/>
                  </a:lnTo>
                  <a:lnTo>
                    <a:pt x="8627364"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it-IT"/>
            </a:p>
          </p:txBody>
        </p:sp>
      </p:grpSp>
      <p:sp>
        <p:nvSpPr>
          <p:cNvPr id="138" name="TextBox 5"/>
          <p:cNvSpPr/>
          <p:nvPr/>
        </p:nvSpPr>
        <p:spPr>
          <a:xfrm>
            <a:off x="0" y="4870080"/>
            <a:ext cx="12191400" cy="4053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3192"/>
              </a:lnSpc>
            </a:pPr>
            <a:r>
              <a:rPr lang="en-US" sz="3800" b="1" strike="noStrike" spc="-134">
                <a:solidFill>
                  <a:srgbClr val="FFFFFF"/>
                </a:solidFill>
                <a:latin typeface="Noto Serif Display ExtraCondensed Bold"/>
                <a:ea typeface="Noto Serif Display ExtraCondensed Bold"/>
              </a:rPr>
              <a:t>RONCO SOPRA ASCONA IERI E OGGI</a:t>
            </a:r>
            <a:endParaRPr lang="it-IT" sz="3800" b="0" strike="noStrike" spc="-1">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Freeform 2"/>
          <p:cNvSpPr/>
          <p:nvPr/>
        </p:nvSpPr>
        <p:spPr>
          <a:xfrm>
            <a:off x="4638600" y="0"/>
            <a:ext cx="7660440" cy="6955200"/>
          </a:xfrm>
          <a:custGeom>
            <a:avLst/>
            <a:gdLst/>
            <a:ahLst/>
            <a:cxnLst/>
            <a:rect l="l" t="t" r="r" b="b"/>
            <a:pathLst>
              <a:path w="7661209" h="6956024">
                <a:moveTo>
                  <a:pt x="0" y="0"/>
                </a:moveTo>
                <a:lnTo>
                  <a:pt x="7661208" y="0"/>
                </a:lnTo>
                <a:lnTo>
                  <a:pt x="7661208" y="6956024"/>
                </a:lnTo>
                <a:lnTo>
                  <a:pt x="0" y="6956024"/>
                </a:lnTo>
                <a:lnTo>
                  <a:pt x="0" y="0"/>
                </a:lnTo>
                <a:close/>
              </a:path>
            </a:pathLst>
          </a:custGeom>
          <a:blipFill rotWithShape="0">
            <a:blip r:embed="rId2">
              <a:alphaModFix amt="64000"/>
            </a:blip>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40" name="Freeform 3"/>
          <p:cNvSpPr/>
          <p:nvPr/>
        </p:nvSpPr>
        <p:spPr>
          <a:xfrm>
            <a:off x="5055840" y="516240"/>
            <a:ext cx="6717960" cy="5862240"/>
          </a:xfrm>
          <a:custGeom>
            <a:avLst/>
            <a:gdLst/>
            <a:ahLst/>
            <a:cxnLst/>
            <a:rect l="l" t="t" r="r" b="b"/>
            <a:pathLst>
              <a:path w="6718678" h="5862971">
                <a:moveTo>
                  <a:pt x="0" y="0"/>
                </a:moveTo>
                <a:lnTo>
                  <a:pt x="6718678" y="0"/>
                </a:lnTo>
                <a:lnTo>
                  <a:pt x="6718678" y="5862971"/>
                </a:lnTo>
                <a:lnTo>
                  <a:pt x="0" y="5862971"/>
                </a:lnTo>
                <a:lnTo>
                  <a:pt x="0" y="0"/>
                </a:lnTo>
                <a:close/>
              </a:path>
            </a:pathLst>
          </a:custGeom>
          <a:blipFill rotWithShape="0">
            <a:blip r:embed="rId3">
              <a:alphaModFix amt="64000"/>
            </a:blip>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41" name="Freeform 4"/>
          <p:cNvSpPr/>
          <p:nvPr/>
        </p:nvSpPr>
        <p:spPr>
          <a:xfrm>
            <a:off x="5033880" y="174240"/>
            <a:ext cx="6870240" cy="5997240"/>
          </a:xfrm>
          <a:custGeom>
            <a:avLst/>
            <a:gdLst/>
            <a:ahLst/>
            <a:cxnLst/>
            <a:rect l="l" t="t" r="r" b="b"/>
            <a:pathLst>
              <a:path w="6871000" h="5997816">
                <a:moveTo>
                  <a:pt x="0" y="0"/>
                </a:moveTo>
                <a:lnTo>
                  <a:pt x="6871000" y="0"/>
                </a:lnTo>
                <a:lnTo>
                  <a:pt x="6871000" y="5997816"/>
                </a:lnTo>
                <a:lnTo>
                  <a:pt x="0" y="5997816"/>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42" name="Freeform 5"/>
          <p:cNvSpPr/>
          <p:nvPr/>
        </p:nvSpPr>
        <p:spPr>
          <a:xfrm>
            <a:off x="5358240" y="425880"/>
            <a:ext cx="6201720" cy="5493960"/>
          </a:xfrm>
          <a:custGeom>
            <a:avLst/>
            <a:gdLst/>
            <a:ahLst/>
            <a:cxnLst/>
            <a:rect l="l" t="t" r="r" b="b"/>
            <a:pathLst>
              <a:path w="6202378" h="5494668">
                <a:moveTo>
                  <a:pt x="0" y="0"/>
                </a:moveTo>
                <a:lnTo>
                  <a:pt x="6202379" y="0"/>
                </a:lnTo>
                <a:lnTo>
                  <a:pt x="6202379" y="5494668"/>
                </a:lnTo>
                <a:lnTo>
                  <a:pt x="0" y="5494668"/>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43" name="Freeform 6"/>
          <p:cNvSpPr/>
          <p:nvPr/>
        </p:nvSpPr>
        <p:spPr>
          <a:xfrm>
            <a:off x="685800" y="2019240"/>
            <a:ext cx="3457800" cy="4197240"/>
          </a:xfrm>
          <a:custGeom>
            <a:avLst/>
            <a:gdLst/>
            <a:ahLst/>
            <a:cxnLst/>
            <a:rect l="l" t="t" r="r" b="b"/>
            <a:pathLst>
              <a:path w="3458568" h="4197927">
                <a:moveTo>
                  <a:pt x="0" y="0"/>
                </a:moveTo>
                <a:lnTo>
                  <a:pt x="3458568" y="0"/>
                </a:lnTo>
                <a:lnTo>
                  <a:pt x="3458568" y="4197927"/>
                </a:lnTo>
                <a:lnTo>
                  <a:pt x="0" y="4197927"/>
                </a:lnTo>
                <a:lnTo>
                  <a:pt x="0" y="0"/>
                </a:lnTo>
                <a:close/>
              </a:path>
            </a:pathLst>
          </a:custGeom>
          <a:blipFill rotWithShape="0">
            <a:blip r:embed="rId6"/>
            <a:srcRect/>
            <a:stretch/>
          </a:blipFill>
          <a:ln w="0">
            <a:noFill/>
          </a:ln>
        </p:spPr>
        <p:style>
          <a:lnRef idx="0">
            <a:scrgbClr r="0" g="0" b="0"/>
          </a:lnRef>
          <a:fillRef idx="0">
            <a:scrgbClr r="0" g="0" b="0"/>
          </a:fillRef>
          <a:effectRef idx="0">
            <a:scrgbClr r="0" g="0" b="0"/>
          </a:effectRef>
          <a:fontRef idx="minor"/>
        </p:style>
        <p:txBody>
          <a:bodyPr/>
          <a:lstStyle/>
          <a:p>
            <a:endParaRPr lang="it-IT"/>
          </a:p>
        </p:txBody>
      </p:sp>
      <p:sp>
        <p:nvSpPr>
          <p:cNvPr id="144" name="TextBox 7"/>
          <p:cNvSpPr/>
          <p:nvPr/>
        </p:nvSpPr>
        <p:spPr>
          <a:xfrm>
            <a:off x="6713280" y="5833080"/>
            <a:ext cx="4065120" cy="120600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9499"/>
              </a:lnSpc>
            </a:pPr>
            <a:r>
              <a:rPr lang="en-US" sz="3800" b="0" strike="noStrike" spc="-1">
                <a:solidFill>
                  <a:srgbClr val="000000"/>
                </a:solidFill>
                <a:latin typeface="Noto Serif Display ExtraCondensed"/>
                <a:ea typeface="Noto Serif Display ExtraCondensed"/>
              </a:rPr>
              <a:t>CASA CISERI OGGI</a:t>
            </a:r>
            <a:endParaRPr lang="it-IT" sz="3800" b="0" strike="noStrike" spc="-1">
              <a:latin typeface="Arial"/>
            </a:endParaRPr>
          </a:p>
        </p:txBody>
      </p:sp>
      <p:sp>
        <p:nvSpPr>
          <p:cNvPr id="145" name="TextBox 8"/>
          <p:cNvSpPr/>
          <p:nvPr/>
        </p:nvSpPr>
        <p:spPr>
          <a:xfrm>
            <a:off x="572760" y="759240"/>
            <a:ext cx="4065120" cy="120600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9499"/>
              </a:lnSpc>
            </a:pPr>
            <a:r>
              <a:rPr lang="en-US" sz="3800" b="0" strike="noStrike" spc="-1">
                <a:solidFill>
                  <a:srgbClr val="000000"/>
                </a:solidFill>
                <a:latin typeface="Noto Serif Display ExtraCondensed"/>
                <a:ea typeface="Noto Serif Display ExtraCondensed"/>
              </a:rPr>
              <a:t>LO STEMMA</a:t>
            </a:r>
            <a:endParaRPr lang="it-IT" sz="3800" b="0" strike="noStrike" spc="-1">
              <a:latin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145</TotalTime>
  <Words>1872</Words>
  <Application>Microsoft Office PowerPoint</Application>
  <PresentationFormat>Widescreen</PresentationFormat>
  <Paragraphs>220</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Antonio CiserI</dc:title>
  <dc:subject/>
  <dc:creator/>
  <dc:description/>
  <cp:lastModifiedBy>Vittoria Locatelli</cp:lastModifiedBy>
  <cp:revision>32</cp:revision>
  <dcterms:created xsi:type="dcterms:W3CDTF">2006-08-16T00:00:00Z</dcterms:created>
  <dcterms:modified xsi:type="dcterms:W3CDTF">2025-06-24T17:38:13Z</dcterms:modified>
  <dc:identifier>DAGhcIO3l28</dc:identifier>
  <dc:language>it-IT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44</vt:i4>
  </property>
</Properties>
</file>