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60" r:id="rId5"/>
    <p:sldId id="258" r:id="rId6"/>
    <p:sldId id="259" r:id="rId7"/>
    <p:sldId id="262" r:id="rId8"/>
    <p:sldId id="263" r:id="rId9"/>
    <p:sldId id="264" r:id="rId10"/>
    <p:sldId id="267" r:id="rId11"/>
    <p:sldId id="268" r:id="rId12"/>
    <p:sldId id="266" r:id="rId13"/>
    <p:sldId id="270" r:id="rId14"/>
  </p:sldIdLst>
  <p:sldSz cx="18288000" cy="10287000"/>
  <p:notesSz cx="6858000" cy="9144000"/>
  <p:embeddedFontLst>
    <p:embeddedFont>
      <p:font typeface="Consolas" panose="020B0609020204030204" pitchFamily="49" charset="0"/>
      <p:regular r:id="rId15"/>
      <p:bold r:id="rId16"/>
      <p:italic r:id="rId17"/>
      <p:boldItalic r:id="rId18"/>
    </p:embeddedFont>
    <p:embeddedFont>
      <p:font typeface="Libre Baskerville" panose="02000000000000000000" pitchFamily="2" charset="0"/>
      <p:regular r:id="rId19"/>
      <p:bold r:id="rId20"/>
      <p:italic r:id="rId21"/>
    </p:embeddedFont>
    <p:embeddedFont>
      <p:font typeface="Noto Serif Disp ExtCond" panose="02020506080505020204" pitchFamily="18"/>
      <p:regular r:id="rId22"/>
    </p:embeddedFont>
    <p:embeddedFont>
      <p:font typeface="Paalalabas Condense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E4AB9-4772-4DC5-B515-85FE1CBFBF42}" v="9" dt="2025-06-17T09:39:26.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38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toria Locatelli" userId="3d78422e84995335" providerId="LiveId" clId="{5ADE4AB9-4772-4DC5-B515-85FE1CBFBF42}"/>
    <pc:docChg chg="undo custSel addSld delSld modSld">
      <pc:chgData name="Vittoria Locatelli" userId="3d78422e84995335" providerId="LiveId" clId="{5ADE4AB9-4772-4DC5-B515-85FE1CBFBF42}" dt="2025-06-20T11:28:22.867" v="289" actId="20577"/>
      <pc:docMkLst>
        <pc:docMk/>
      </pc:docMkLst>
      <pc:sldChg chg="modSp mod">
        <pc:chgData name="Vittoria Locatelli" userId="3d78422e84995335" providerId="LiveId" clId="{5ADE4AB9-4772-4DC5-B515-85FE1CBFBF42}" dt="2025-06-20T11:28:22.867" v="289" actId="20577"/>
        <pc:sldMkLst>
          <pc:docMk/>
          <pc:sldMk cId="0" sldId="256"/>
        </pc:sldMkLst>
        <pc:spChg chg="mod">
          <ac:chgData name="Vittoria Locatelli" userId="3d78422e84995335" providerId="LiveId" clId="{5ADE4AB9-4772-4DC5-B515-85FE1CBFBF42}" dt="2025-06-20T11:28:22.867" v="289" actId="20577"/>
          <ac:spMkLst>
            <pc:docMk/>
            <pc:sldMk cId="0" sldId="256"/>
            <ac:spMk id="5" creationId="{00000000-0000-0000-0000-000000000000}"/>
          </ac:spMkLst>
        </pc:spChg>
        <pc:spChg chg="mod">
          <ac:chgData name="Vittoria Locatelli" userId="3d78422e84995335" providerId="LiveId" clId="{5ADE4AB9-4772-4DC5-B515-85FE1CBFBF42}" dt="2025-06-17T09:03:33" v="30" actId="20577"/>
          <ac:spMkLst>
            <pc:docMk/>
            <pc:sldMk cId="0" sldId="256"/>
            <ac:spMk id="7" creationId="{00000000-0000-0000-0000-000000000000}"/>
          </ac:spMkLst>
        </pc:spChg>
      </pc:sldChg>
      <pc:sldChg chg="addSp delSp modSp mod">
        <pc:chgData name="Vittoria Locatelli" userId="3d78422e84995335" providerId="LiveId" clId="{5ADE4AB9-4772-4DC5-B515-85FE1CBFBF42}" dt="2025-06-17T09:38:49.724" v="253" actId="2711"/>
        <pc:sldMkLst>
          <pc:docMk/>
          <pc:sldMk cId="0" sldId="258"/>
        </pc:sldMkLst>
        <pc:spChg chg="mod">
          <ac:chgData name="Vittoria Locatelli" userId="3d78422e84995335" providerId="LiveId" clId="{5ADE4AB9-4772-4DC5-B515-85FE1CBFBF42}" dt="2025-06-17T09:38:49.724" v="253" actId="2711"/>
          <ac:spMkLst>
            <pc:docMk/>
            <pc:sldMk cId="0" sldId="258"/>
            <ac:spMk id="5" creationId="{AFC6CF1E-6DDD-1022-D313-B21EF79BFEC4}"/>
          </ac:spMkLst>
        </pc:spChg>
        <pc:spChg chg="mod">
          <ac:chgData name="Vittoria Locatelli" userId="3d78422e84995335" providerId="LiveId" clId="{5ADE4AB9-4772-4DC5-B515-85FE1CBFBF42}" dt="2025-06-17T09:11:36.756" v="70" actId="1076"/>
          <ac:spMkLst>
            <pc:docMk/>
            <pc:sldMk cId="0" sldId="258"/>
            <ac:spMk id="7" creationId="{9A3A417F-5AAE-208E-D662-9E51655413BA}"/>
          </ac:spMkLst>
        </pc:spChg>
        <pc:picChg chg="add mod ord">
          <ac:chgData name="Vittoria Locatelli" userId="3d78422e84995335" providerId="LiveId" clId="{5ADE4AB9-4772-4DC5-B515-85FE1CBFBF42}" dt="2025-06-17T09:11:21.065" v="69" actId="171"/>
          <ac:picMkLst>
            <pc:docMk/>
            <pc:sldMk cId="0" sldId="258"/>
            <ac:picMk id="8" creationId="{49397532-1632-2286-BFFC-3BECCE2DB853}"/>
          </ac:picMkLst>
        </pc:picChg>
      </pc:sldChg>
      <pc:sldChg chg="modSp mod">
        <pc:chgData name="Vittoria Locatelli" userId="3d78422e84995335" providerId="LiveId" clId="{5ADE4AB9-4772-4DC5-B515-85FE1CBFBF42}" dt="2025-06-17T09:06:50.004" v="49" actId="20577"/>
        <pc:sldMkLst>
          <pc:docMk/>
          <pc:sldMk cId="0" sldId="260"/>
        </pc:sldMkLst>
        <pc:spChg chg="mod">
          <ac:chgData name="Vittoria Locatelli" userId="3d78422e84995335" providerId="LiveId" clId="{5ADE4AB9-4772-4DC5-B515-85FE1CBFBF42}" dt="2025-06-17T09:06:50.004" v="49" actId="20577"/>
          <ac:spMkLst>
            <pc:docMk/>
            <pc:sldMk cId="0" sldId="260"/>
            <ac:spMk id="5" creationId="{3F5CD71B-AD97-78D6-AF51-31C4FFDC390A}"/>
          </ac:spMkLst>
        </pc:spChg>
      </pc:sldChg>
      <pc:sldChg chg="modSp mod">
        <pc:chgData name="Vittoria Locatelli" userId="3d78422e84995335" providerId="LiveId" clId="{5ADE4AB9-4772-4DC5-B515-85FE1CBFBF42}" dt="2025-06-17T09:39:46.560" v="258" actId="2711"/>
        <pc:sldMkLst>
          <pc:docMk/>
          <pc:sldMk cId="0" sldId="262"/>
        </pc:sldMkLst>
        <pc:spChg chg="mod">
          <ac:chgData name="Vittoria Locatelli" userId="3d78422e84995335" providerId="LiveId" clId="{5ADE4AB9-4772-4DC5-B515-85FE1CBFBF42}" dt="2025-06-17T09:39:46.560" v="258" actId="2711"/>
          <ac:spMkLst>
            <pc:docMk/>
            <pc:sldMk cId="0" sldId="262"/>
            <ac:spMk id="4" creationId="{00000000-0000-0000-0000-000000000000}"/>
          </ac:spMkLst>
        </pc:spChg>
      </pc:sldChg>
      <pc:sldChg chg="modSp mod">
        <pc:chgData name="Vittoria Locatelli" userId="3d78422e84995335" providerId="LiveId" clId="{5ADE4AB9-4772-4DC5-B515-85FE1CBFBF42}" dt="2025-06-17T09:40:01.545" v="259" actId="2711"/>
        <pc:sldMkLst>
          <pc:docMk/>
          <pc:sldMk cId="0" sldId="263"/>
        </pc:sldMkLst>
        <pc:spChg chg="mod">
          <ac:chgData name="Vittoria Locatelli" userId="3d78422e84995335" providerId="LiveId" clId="{5ADE4AB9-4772-4DC5-B515-85FE1CBFBF42}" dt="2025-06-17T09:40:01.545" v="259" actId="2711"/>
          <ac:spMkLst>
            <pc:docMk/>
            <pc:sldMk cId="0" sldId="263"/>
            <ac:spMk id="6" creationId="{00000000-0000-0000-0000-000000000000}"/>
          </ac:spMkLst>
        </pc:spChg>
      </pc:sldChg>
      <pc:sldChg chg="addSp delSp modSp mod">
        <pc:chgData name="Vittoria Locatelli" userId="3d78422e84995335" providerId="LiveId" clId="{5ADE4AB9-4772-4DC5-B515-85FE1CBFBF42}" dt="2025-06-17T09:41:24.166" v="272" actId="20577"/>
        <pc:sldMkLst>
          <pc:docMk/>
          <pc:sldMk cId="0" sldId="264"/>
        </pc:sldMkLst>
        <pc:spChg chg="add del mod">
          <ac:chgData name="Vittoria Locatelli" userId="3d78422e84995335" providerId="LiveId" clId="{5ADE4AB9-4772-4DC5-B515-85FE1CBFBF42}" dt="2025-06-17T09:41:24.166" v="272" actId="20577"/>
          <ac:spMkLst>
            <pc:docMk/>
            <pc:sldMk cId="0" sldId="264"/>
            <ac:spMk id="4" creationId="{2D1909E8-5068-EB89-95F8-1F34A57EFEB1}"/>
          </ac:spMkLst>
        </pc:spChg>
        <pc:spChg chg="mod">
          <ac:chgData name="Vittoria Locatelli" userId="3d78422e84995335" providerId="LiveId" clId="{5ADE4AB9-4772-4DC5-B515-85FE1CBFBF42}" dt="2025-06-17T09:40:31.563" v="263" actId="1076"/>
          <ac:spMkLst>
            <pc:docMk/>
            <pc:sldMk cId="0" sldId="264"/>
            <ac:spMk id="6" creationId="{6228B4FD-324B-DA2A-9A3F-5959DFBBD164}"/>
          </ac:spMkLst>
        </pc:spChg>
        <pc:picChg chg="add mod ord modCrop">
          <ac:chgData name="Vittoria Locatelli" userId="3d78422e84995335" providerId="LiveId" clId="{5ADE4AB9-4772-4DC5-B515-85FE1CBFBF42}" dt="2025-06-17T09:40:50.545" v="266" actId="14100"/>
          <ac:picMkLst>
            <pc:docMk/>
            <pc:sldMk cId="0" sldId="264"/>
            <ac:picMk id="7" creationId="{0DE191D9-58C5-E6BA-8838-7382974D8313}"/>
          </ac:picMkLst>
        </pc:picChg>
      </pc:sldChg>
      <pc:sldChg chg="del">
        <pc:chgData name="Vittoria Locatelli" userId="3d78422e84995335" providerId="LiveId" clId="{5ADE4AB9-4772-4DC5-B515-85FE1CBFBF42}" dt="2025-06-17T09:27:37.805" v="184" actId="2696"/>
        <pc:sldMkLst>
          <pc:docMk/>
          <pc:sldMk cId="0" sldId="265"/>
        </pc:sldMkLst>
      </pc:sldChg>
      <pc:sldChg chg="addSp delSp modSp mod">
        <pc:chgData name="Vittoria Locatelli" userId="3d78422e84995335" providerId="LiveId" clId="{5ADE4AB9-4772-4DC5-B515-85FE1CBFBF42}" dt="2025-06-17T09:41:56.297" v="279" actId="171"/>
        <pc:sldMkLst>
          <pc:docMk/>
          <pc:sldMk cId="0" sldId="267"/>
        </pc:sldMkLst>
        <pc:picChg chg="add mod ord">
          <ac:chgData name="Vittoria Locatelli" userId="3d78422e84995335" providerId="LiveId" clId="{5ADE4AB9-4772-4DC5-B515-85FE1CBFBF42}" dt="2025-06-17T09:41:56.297" v="279" actId="171"/>
          <ac:picMkLst>
            <pc:docMk/>
            <pc:sldMk cId="0" sldId="267"/>
            <ac:picMk id="5" creationId="{8D1DCF29-BF94-F3CC-40FC-B60A1486D773}"/>
          </ac:picMkLst>
        </pc:picChg>
      </pc:sldChg>
      <pc:sldChg chg="addSp delSp modSp mod">
        <pc:chgData name="Vittoria Locatelli" userId="3d78422e84995335" providerId="LiveId" clId="{5ADE4AB9-4772-4DC5-B515-85FE1CBFBF42}" dt="2025-06-17T09:34:37.817" v="211" actId="1076"/>
        <pc:sldMkLst>
          <pc:docMk/>
          <pc:sldMk cId="0" sldId="268"/>
        </pc:sldMkLst>
        <pc:spChg chg="mod">
          <ac:chgData name="Vittoria Locatelli" userId="3d78422e84995335" providerId="LiveId" clId="{5ADE4AB9-4772-4DC5-B515-85FE1CBFBF42}" dt="2025-06-17T09:34:34.090" v="210" actId="1076"/>
          <ac:spMkLst>
            <pc:docMk/>
            <pc:sldMk cId="0" sldId="268"/>
            <ac:spMk id="3" creationId="{00000000-0000-0000-0000-000000000000}"/>
          </ac:spMkLst>
        </pc:spChg>
        <pc:picChg chg="add mod modCrop">
          <ac:chgData name="Vittoria Locatelli" userId="3d78422e84995335" providerId="LiveId" clId="{5ADE4AB9-4772-4DC5-B515-85FE1CBFBF42}" dt="2025-06-17T09:34:37.817" v="211" actId="1076"/>
          <ac:picMkLst>
            <pc:docMk/>
            <pc:sldMk cId="0" sldId="268"/>
            <ac:picMk id="4" creationId="{549C1BE3-370D-1B47-E73B-703A94E2312D}"/>
          </ac:picMkLst>
        </pc:picChg>
      </pc:sldChg>
      <pc:sldChg chg="modSp mod">
        <pc:chgData name="Vittoria Locatelli" userId="3d78422e84995335" providerId="LiveId" clId="{5ADE4AB9-4772-4DC5-B515-85FE1CBFBF42}" dt="2025-06-17T09:04:28.310" v="35" actId="20577"/>
        <pc:sldMkLst>
          <pc:docMk/>
          <pc:sldMk cId="676071364" sldId="269"/>
        </pc:sldMkLst>
        <pc:spChg chg="mod">
          <ac:chgData name="Vittoria Locatelli" userId="3d78422e84995335" providerId="LiveId" clId="{5ADE4AB9-4772-4DC5-B515-85FE1CBFBF42}" dt="2025-06-17T09:04:28.310" v="35" actId="20577"/>
          <ac:spMkLst>
            <pc:docMk/>
            <pc:sldMk cId="676071364" sldId="269"/>
            <ac:spMk id="7" creationId="{88650E82-7CFF-075D-748B-715F9D1D5A6A}"/>
          </ac:spMkLst>
        </pc:spChg>
      </pc:sldChg>
      <pc:sldChg chg="modSp mod">
        <pc:chgData name="Vittoria Locatelli" userId="3d78422e84995335" providerId="LiveId" clId="{5ADE4AB9-4772-4DC5-B515-85FE1CBFBF42}" dt="2025-06-17T09:38:13.668" v="251" actId="1076"/>
        <pc:sldMkLst>
          <pc:docMk/>
          <pc:sldMk cId="698892805" sldId="270"/>
        </pc:sldMkLst>
        <pc:spChg chg="mod">
          <ac:chgData name="Vittoria Locatelli" userId="3d78422e84995335" providerId="LiveId" clId="{5ADE4AB9-4772-4DC5-B515-85FE1CBFBF42}" dt="2025-06-17T09:37:53.838" v="249" actId="1076"/>
          <ac:spMkLst>
            <pc:docMk/>
            <pc:sldMk cId="698892805" sldId="270"/>
            <ac:spMk id="4" creationId="{50439B84-817A-4DE3-3376-E517F9DBBAD7}"/>
          </ac:spMkLst>
        </pc:spChg>
        <pc:spChg chg="mod">
          <ac:chgData name="Vittoria Locatelli" userId="3d78422e84995335" providerId="LiveId" clId="{5ADE4AB9-4772-4DC5-B515-85FE1CBFBF42}" dt="2025-06-17T09:38:13.668" v="251" actId="1076"/>
          <ac:spMkLst>
            <pc:docMk/>
            <pc:sldMk cId="698892805" sldId="270"/>
            <ac:spMk id="6" creationId="{1C1451AC-D602-DDA0-A07A-23419B5AB0F6}"/>
          </ac:spMkLst>
        </pc:spChg>
      </pc:sldChg>
      <pc:sldChg chg="modSp add mod">
        <pc:chgData name="Vittoria Locatelli" userId="3d78422e84995335" providerId="LiveId" clId="{5ADE4AB9-4772-4DC5-B515-85FE1CBFBF42}" dt="2025-06-17T09:39:32.738" v="257" actId="2711"/>
        <pc:sldMkLst>
          <pc:docMk/>
          <pc:sldMk cId="3289297195" sldId="271"/>
        </pc:sldMkLst>
      </pc:sldChg>
    </pc:docChg>
  </pc:docChgLst>
  <pc:docChgLst>
    <pc:chgData name="Vittoria Locatelli" userId="3d78422e84995335" providerId="Windows Live" clId="Web-{00AA796A-EDED-99B7-DFA3-3ADE0C7E52DD}"/>
    <pc:docChg chg="delSld modSld">
      <pc:chgData name="Vittoria Locatelli" userId="3d78422e84995335" providerId="Windows Live" clId="Web-{00AA796A-EDED-99B7-DFA3-3ADE0C7E52DD}" dt="2025-06-18T10:21:32.794" v="326" actId="20577"/>
      <pc:docMkLst>
        <pc:docMk/>
      </pc:docMkLst>
      <pc:sldChg chg="modSp">
        <pc:chgData name="Vittoria Locatelli" userId="3d78422e84995335" providerId="Windows Live" clId="Web-{00AA796A-EDED-99B7-DFA3-3ADE0C7E52DD}" dt="2025-06-18T10:06:04.084" v="74" actId="20577"/>
        <pc:sldMkLst>
          <pc:docMk/>
          <pc:sldMk cId="0" sldId="256"/>
        </pc:sldMkLst>
        <pc:spChg chg="mod">
          <ac:chgData name="Vittoria Locatelli" userId="3d78422e84995335" providerId="Windows Live" clId="Web-{00AA796A-EDED-99B7-DFA3-3ADE0C7E52DD}" dt="2025-06-18T10:06:04.084" v="74" actId="20577"/>
          <ac:spMkLst>
            <pc:docMk/>
            <pc:sldMk cId="0" sldId="256"/>
            <ac:spMk id="7" creationId="{00000000-0000-0000-0000-000000000000}"/>
          </ac:spMkLst>
        </pc:spChg>
      </pc:sldChg>
      <pc:sldChg chg="modSp">
        <pc:chgData name="Vittoria Locatelli" userId="3d78422e84995335" providerId="Windows Live" clId="Web-{00AA796A-EDED-99B7-DFA3-3ADE0C7E52DD}" dt="2025-06-18T10:05:00.942" v="15" actId="1076"/>
        <pc:sldMkLst>
          <pc:docMk/>
          <pc:sldMk cId="0" sldId="257"/>
        </pc:sldMkLst>
        <pc:spChg chg="mod">
          <ac:chgData name="Vittoria Locatelli" userId="3d78422e84995335" providerId="Windows Live" clId="Web-{00AA796A-EDED-99B7-DFA3-3ADE0C7E52DD}" dt="2025-06-18T10:03:59.128" v="4" actId="20577"/>
          <ac:spMkLst>
            <pc:docMk/>
            <pc:sldMk cId="0" sldId="257"/>
            <ac:spMk id="6" creationId="{00000000-0000-0000-0000-000000000000}"/>
          </ac:spMkLst>
        </pc:spChg>
        <pc:spChg chg="mod">
          <ac:chgData name="Vittoria Locatelli" userId="3d78422e84995335" providerId="Windows Live" clId="Web-{00AA796A-EDED-99B7-DFA3-3ADE0C7E52DD}" dt="2025-06-18T10:05:00.942" v="15" actId="1076"/>
          <ac:spMkLst>
            <pc:docMk/>
            <pc:sldMk cId="0" sldId="257"/>
            <ac:spMk id="9" creationId="{FC21E3D2-532D-96F2-39B7-F0C604FAE78B}"/>
          </ac:spMkLst>
        </pc:spChg>
        <pc:spChg chg="mod">
          <ac:chgData name="Vittoria Locatelli" userId="3d78422e84995335" providerId="Windows Live" clId="Web-{00AA796A-EDED-99B7-DFA3-3ADE0C7E52DD}" dt="2025-06-18T10:04:41.082" v="12" actId="20577"/>
          <ac:spMkLst>
            <pc:docMk/>
            <pc:sldMk cId="0" sldId="257"/>
            <ac:spMk id="10" creationId="{4B21FDC7-F501-511F-8647-EAAB6F0A8531}"/>
          </ac:spMkLst>
        </pc:spChg>
        <pc:picChg chg="mod">
          <ac:chgData name="Vittoria Locatelli" userId="3d78422e84995335" providerId="Windows Live" clId="Web-{00AA796A-EDED-99B7-DFA3-3ADE0C7E52DD}" dt="2025-06-18T10:04:55.192" v="14" actId="1076"/>
          <ac:picMkLst>
            <pc:docMk/>
            <pc:sldMk cId="0" sldId="257"/>
            <ac:picMk id="7" creationId="{F7FFD33E-6316-FA31-86DF-08BFD83B9929}"/>
          </ac:picMkLst>
        </pc:picChg>
      </pc:sldChg>
      <pc:sldChg chg="modSp">
        <pc:chgData name="Vittoria Locatelli" userId="3d78422e84995335" providerId="Windows Live" clId="Web-{00AA796A-EDED-99B7-DFA3-3ADE0C7E52DD}" dt="2025-06-18T10:17:00.443" v="235" actId="20577"/>
        <pc:sldMkLst>
          <pc:docMk/>
          <pc:sldMk cId="0" sldId="258"/>
        </pc:sldMkLst>
        <pc:spChg chg="mod">
          <ac:chgData name="Vittoria Locatelli" userId="3d78422e84995335" providerId="Windows Live" clId="Web-{00AA796A-EDED-99B7-DFA3-3ADE0C7E52DD}" dt="2025-06-18T10:17:00.443" v="235" actId="20577"/>
          <ac:spMkLst>
            <pc:docMk/>
            <pc:sldMk cId="0" sldId="258"/>
            <ac:spMk id="5" creationId="{AFC6CF1E-6DDD-1022-D313-B21EF79BFEC4}"/>
          </ac:spMkLst>
        </pc:spChg>
        <pc:spChg chg="mod">
          <ac:chgData name="Vittoria Locatelli" userId="3d78422e84995335" providerId="Windows Live" clId="Web-{00AA796A-EDED-99B7-DFA3-3ADE0C7E52DD}" dt="2025-06-18T10:09:59.730" v="118" actId="1076"/>
          <ac:spMkLst>
            <pc:docMk/>
            <pc:sldMk cId="0" sldId="258"/>
            <ac:spMk id="7" creationId="{9A3A417F-5AAE-208E-D662-9E51655413BA}"/>
          </ac:spMkLst>
        </pc:spChg>
        <pc:picChg chg="mod">
          <ac:chgData name="Vittoria Locatelli" userId="3d78422e84995335" providerId="Windows Live" clId="Web-{00AA796A-EDED-99B7-DFA3-3ADE0C7E52DD}" dt="2025-06-18T10:09:52.980" v="117" actId="14100"/>
          <ac:picMkLst>
            <pc:docMk/>
            <pc:sldMk cId="0" sldId="258"/>
            <ac:picMk id="8" creationId="{49397532-1632-2286-BFFC-3BECCE2DB853}"/>
          </ac:picMkLst>
        </pc:picChg>
      </pc:sldChg>
      <pc:sldChg chg="modSp">
        <pc:chgData name="Vittoria Locatelli" userId="3d78422e84995335" providerId="Windows Live" clId="Web-{00AA796A-EDED-99B7-DFA3-3ADE0C7E52DD}" dt="2025-06-18T10:11:14.748" v="144" actId="1076"/>
        <pc:sldMkLst>
          <pc:docMk/>
          <pc:sldMk cId="0" sldId="259"/>
        </pc:sldMkLst>
        <pc:spChg chg="mod">
          <ac:chgData name="Vittoria Locatelli" userId="3d78422e84995335" providerId="Windows Live" clId="Web-{00AA796A-EDED-99B7-DFA3-3ADE0C7E52DD}" dt="2025-06-18T10:11:14.748" v="144" actId="1076"/>
          <ac:spMkLst>
            <pc:docMk/>
            <pc:sldMk cId="0" sldId="259"/>
            <ac:spMk id="5" creationId="{00000000-0000-0000-0000-000000000000}"/>
          </ac:spMkLst>
        </pc:spChg>
      </pc:sldChg>
      <pc:sldChg chg="modSp">
        <pc:chgData name="Vittoria Locatelli" userId="3d78422e84995335" providerId="Windows Live" clId="Web-{00AA796A-EDED-99B7-DFA3-3ADE0C7E52DD}" dt="2025-06-18T10:08:43.588" v="101" actId="1076"/>
        <pc:sldMkLst>
          <pc:docMk/>
          <pc:sldMk cId="0" sldId="260"/>
        </pc:sldMkLst>
        <pc:spChg chg="mod">
          <ac:chgData name="Vittoria Locatelli" userId="3d78422e84995335" providerId="Windows Live" clId="Web-{00AA796A-EDED-99B7-DFA3-3ADE0C7E52DD}" dt="2025-06-18T10:08:43.588" v="101" actId="1076"/>
          <ac:spMkLst>
            <pc:docMk/>
            <pc:sldMk cId="0" sldId="260"/>
            <ac:spMk id="4" creationId="{0AB3D473-921D-6B0D-0076-3AB856E9B759}"/>
          </ac:spMkLst>
        </pc:spChg>
        <pc:spChg chg="mod">
          <ac:chgData name="Vittoria Locatelli" userId="3d78422e84995335" providerId="Windows Live" clId="Web-{00AA796A-EDED-99B7-DFA3-3ADE0C7E52DD}" dt="2025-06-18T10:08:23.447" v="96" actId="20577"/>
          <ac:spMkLst>
            <pc:docMk/>
            <pc:sldMk cId="0" sldId="260"/>
            <ac:spMk id="5" creationId="{3F5CD71B-AD97-78D6-AF51-31C4FFDC390A}"/>
          </ac:spMkLst>
        </pc:spChg>
      </pc:sldChg>
      <pc:sldChg chg="del">
        <pc:chgData name="Vittoria Locatelli" userId="3d78422e84995335" providerId="Windows Live" clId="Web-{00AA796A-EDED-99B7-DFA3-3ADE0C7E52DD}" dt="2025-06-18T10:08:52.869" v="102"/>
        <pc:sldMkLst>
          <pc:docMk/>
          <pc:sldMk cId="0" sldId="261"/>
        </pc:sldMkLst>
      </pc:sldChg>
      <pc:sldChg chg="modSp">
        <pc:chgData name="Vittoria Locatelli" userId="3d78422e84995335" providerId="Windows Live" clId="Web-{00AA796A-EDED-99B7-DFA3-3ADE0C7E52DD}" dt="2025-06-18T10:11:49.811" v="152" actId="20577"/>
        <pc:sldMkLst>
          <pc:docMk/>
          <pc:sldMk cId="0" sldId="262"/>
        </pc:sldMkLst>
        <pc:spChg chg="mod">
          <ac:chgData name="Vittoria Locatelli" userId="3d78422e84995335" providerId="Windows Live" clId="Web-{00AA796A-EDED-99B7-DFA3-3ADE0C7E52DD}" dt="2025-06-18T10:11:49.811" v="152" actId="20577"/>
          <ac:spMkLst>
            <pc:docMk/>
            <pc:sldMk cId="0" sldId="262"/>
            <ac:spMk id="4" creationId="{00000000-0000-0000-0000-000000000000}"/>
          </ac:spMkLst>
        </pc:spChg>
      </pc:sldChg>
      <pc:sldChg chg="modSp">
        <pc:chgData name="Vittoria Locatelli" userId="3d78422e84995335" providerId="Windows Live" clId="Web-{00AA796A-EDED-99B7-DFA3-3ADE0C7E52DD}" dt="2025-06-18T10:16:37.677" v="230" actId="20577"/>
        <pc:sldMkLst>
          <pc:docMk/>
          <pc:sldMk cId="0" sldId="263"/>
        </pc:sldMkLst>
        <pc:spChg chg="mod">
          <ac:chgData name="Vittoria Locatelli" userId="3d78422e84995335" providerId="Windows Live" clId="Web-{00AA796A-EDED-99B7-DFA3-3ADE0C7E52DD}" dt="2025-06-18T10:12:41.219" v="177" actId="20577"/>
          <ac:spMkLst>
            <pc:docMk/>
            <pc:sldMk cId="0" sldId="263"/>
            <ac:spMk id="4" creationId="{00000000-0000-0000-0000-000000000000}"/>
          </ac:spMkLst>
        </pc:spChg>
        <pc:spChg chg="mod">
          <ac:chgData name="Vittoria Locatelli" userId="3d78422e84995335" providerId="Windows Live" clId="Web-{00AA796A-EDED-99B7-DFA3-3ADE0C7E52DD}" dt="2025-06-18T10:16:37.677" v="230" actId="20577"/>
          <ac:spMkLst>
            <pc:docMk/>
            <pc:sldMk cId="0" sldId="263"/>
            <ac:spMk id="6" creationId="{00000000-0000-0000-0000-000000000000}"/>
          </ac:spMkLst>
        </pc:spChg>
        <pc:grpChg chg="mod">
          <ac:chgData name="Vittoria Locatelli" userId="3d78422e84995335" providerId="Windows Live" clId="Web-{00AA796A-EDED-99B7-DFA3-3ADE0C7E52DD}" dt="2025-06-18T10:13:19.235" v="184" actId="1076"/>
          <ac:grpSpMkLst>
            <pc:docMk/>
            <pc:sldMk cId="0" sldId="263"/>
            <ac:grpSpMk id="2" creationId="{00000000-0000-0000-0000-000000000000}"/>
          </ac:grpSpMkLst>
        </pc:grpChg>
      </pc:sldChg>
      <pc:sldChg chg="modSp">
        <pc:chgData name="Vittoria Locatelli" userId="3d78422e84995335" providerId="Windows Live" clId="Web-{00AA796A-EDED-99B7-DFA3-3ADE0C7E52DD}" dt="2025-06-18T10:18:48.899" v="272" actId="20577"/>
        <pc:sldMkLst>
          <pc:docMk/>
          <pc:sldMk cId="0" sldId="264"/>
        </pc:sldMkLst>
        <pc:spChg chg="mod">
          <ac:chgData name="Vittoria Locatelli" userId="3d78422e84995335" providerId="Windows Live" clId="Web-{00AA796A-EDED-99B7-DFA3-3ADE0C7E52DD}" dt="2025-06-18T10:18:10.742" v="264" actId="20577"/>
          <ac:spMkLst>
            <pc:docMk/>
            <pc:sldMk cId="0" sldId="264"/>
            <ac:spMk id="4" creationId="{2D1909E8-5068-EB89-95F8-1F34A57EFEB1}"/>
          </ac:spMkLst>
        </pc:spChg>
        <pc:spChg chg="mod">
          <ac:chgData name="Vittoria Locatelli" userId="3d78422e84995335" providerId="Windows Live" clId="Web-{00AA796A-EDED-99B7-DFA3-3ADE0C7E52DD}" dt="2025-06-18T10:18:48.899" v="272" actId="20577"/>
          <ac:spMkLst>
            <pc:docMk/>
            <pc:sldMk cId="0" sldId="264"/>
            <ac:spMk id="6" creationId="{6228B4FD-324B-DA2A-9A3F-5959DFBBD164}"/>
          </ac:spMkLst>
        </pc:spChg>
        <pc:picChg chg="mod">
          <ac:chgData name="Vittoria Locatelli" userId="3d78422e84995335" providerId="Windows Live" clId="Web-{00AA796A-EDED-99B7-DFA3-3ADE0C7E52DD}" dt="2025-06-18T10:18:31.727" v="269" actId="1076"/>
          <ac:picMkLst>
            <pc:docMk/>
            <pc:sldMk cId="0" sldId="264"/>
            <ac:picMk id="7" creationId="{0DE191D9-58C5-E6BA-8838-7382974D8313}"/>
          </ac:picMkLst>
        </pc:picChg>
      </pc:sldChg>
      <pc:sldChg chg="modSp">
        <pc:chgData name="Vittoria Locatelli" userId="3d78422e84995335" providerId="Windows Live" clId="Web-{00AA796A-EDED-99B7-DFA3-3ADE0C7E52DD}" dt="2025-06-18T10:20:57.590" v="316" actId="20577"/>
        <pc:sldMkLst>
          <pc:docMk/>
          <pc:sldMk cId="0" sldId="266"/>
        </pc:sldMkLst>
        <pc:spChg chg="mod">
          <ac:chgData name="Vittoria Locatelli" userId="3d78422e84995335" providerId="Windows Live" clId="Web-{00AA796A-EDED-99B7-DFA3-3ADE0C7E52DD}" dt="2025-06-18T10:20:57.590" v="316" actId="20577"/>
          <ac:spMkLst>
            <pc:docMk/>
            <pc:sldMk cId="0" sldId="266"/>
            <ac:spMk id="4" creationId="{00000000-0000-0000-0000-000000000000}"/>
          </ac:spMkLst>
        </pc:spChg>
      </pc:sldChg>
      <pc:sldChg chg="modSp">
        <pc:chgData name="Vittoria Locatelli" userId="3d78422e84995335" providerId="Windows Live" clId="Web-{00AA796A-EDED-99B7-DFA3-3ADE0C7E52DD}" dt="2025-06-18T10:20:27.823" v="309"/>
        <pc:sldMkLst>
          <pc:docMk/>
          <pc:sldMk cId="0" sldId="267"/>
        </pc:sldMkLst>
        <pc:spChg chg="mod">
          <ac:chgData name="Vittoria Locatelli" userId="3d78422e84995335" providerId="Windows Live" clId="Web-{00AA796A-EDED-99B7-DFA3-3ADE0C7E52DD}" dt="2025-06-18T10:20:14.448" v="307" actId="20577"/>
          <ac:spMkLst>
            <pc:docMk/>
            <pc:sldMk cId="0" sldId="267"/>
            <ac:spMk id="3" creationId="{00000000-0000-0000-0000-000000000000}"/>
          </ac:spMkLst>
        </pc:spChg>
        <pc:spChg chg="mod">
          <ac:chgData name="Vittoria Locatelli" userId="3d78422e84995335" providerId="Windows Live" clId="Web-{00AA796A-EDED-99B7-DFA3-3ADE0C7E52DD}" dt="2025-06-18T10:20:27.823" v="309"/>
          <ac:spMkLst>
            <pc:docMk/>
            <pc:sldMk cId="0" sldId="267"/>
            <ac:spMk id="4" creationId="{00000000-0000-0000-0000-000000000000}"/>
          </ac:spMkLst>
        </pc:spChg>
        <pc:picChg chg="mod">
          <ac:chgData name="Vittoria Locatelli" userId="3d78422e84995335" providerId="Windows Live" clId="Web-{00AA796A-EDED-99B7-DFA3-3ADE0C7E52DD}" dt="2025-06-18T10:19:48.651" v="304" actId="14100"/>
          <ac:picMkLst>
            <pc:docMk/>
            <pc:sldMk cId="0" sldId="267"/>
            <ac:picMk id="5" creationId="{8D1DCF29-BF94-F3CC-40FC-B60A1486D773}"/>
          </ac:picMkLst>
        </pc:picChg>
      </pc:sldChg>
      <pc:sldChg chg="modSp">
        <pc:chgData name="Vittoria Locatelli" userId="3d78422e84995335" providerId="Windows Live" clId="Web-{00AA796A-EDED-99B7-DFA3-3ADE0C7E52DD}" dt="2025-06-18T10:20:42.636" v="314" actId="20577"/>
        <pc:sldMkLst>
          <pc:docMk/>
          <pc:sldMk cId="0" sldId="268"/>
        </pc:sldMkLst>
        <pc:spChg chg="mod">
          <ac:chgData name="Vittoria Locatelli" userId="3d78422e84995335" providerId="Windows Live" clId="Web-{00AA796A-EDED-99B7-DFA3-3ADE0C7E52DD}" dt="2025-06-18T10:20:42.636" v="314" actId="20577"/>
          <ac:spMkLst>
            <pc:docMk/>
            <pc:sldMk cId="0" sldId="268"/>
            <ac:spMk id="3" creationId="{00000000-0000-0000-0000-000000000000}"/>
          </ac:spMkLst>
        </pc:spChg>
      </pc:sldChg>
      <pc:sldChg chg="modSp">
        <pc:chgData name="Vittoria Locatelli" userId="3d78422e84995335" providerId="Windows Live" clId="Web-{00AA796A-EDED-99B7-DFA3-3ADE0C7E52DD}" dt="2025-06-18T10:08:07.024" v="90" actId="1076"/>
        <pc:sldMkLst>
          <pc:docMk/>
          <pc:sldMk cId="676071364" sldId="269"/>
        </pc:sldMkLst>
        <pc:spChg chg="mod">
          <ac:chgData name="Vittoria Locatelli" userId="3d78422e84995335" providerId="Windows Live" clId="Web-{00AA796A-EDED-99B7-DFA3-3ADE0C7E52DD}" dt="2025-06-18T10:07:43.290" v="87" actId="1076"/>
          <ac:spMkLst>
            <pc:docMk/>
            <pc:sldMk cId="676071364" sldId="269"/>
            <ac:spMk id="5" creationId="{77D40859-233E-D1E7-260C-24DD852CDFA6}"/>
          </ac:spMkLst>
        </pc:spChg>
        <pc:spChg chg="mod">
          <ac:chgData name="Vittoria Locatelli" userId="3d78422e84995335" providerId="Windows Live" clId="Web-{00AA796A-EDED-99B7-DFA3-3ADE0C7E52DD}" dt="2025-06-18T10:08:07.024" v="90" actId="1076"/>
          <ac:spMkLst>
            <pc:docMk/>
            <pc:sldMk cId="676071364" sldId="269"/>
            <ac:spMk id="7" creationId="{88650E82-7CFF-075D-748B-715F9D1D5A6A}"/>
          </ac:spMkLst>
        </pc:spChg>
      </pc:sldChg>
      <pc:sldChg chg="modSp">
        <pc:chgData name="Vittoria Locatelli" userId="3d78422e84995335" providerId="Windows Live" clId="Web-{00AA796A-EDED-99B7-DFA3-3ADE0C7E52DD}" dt="2025-06-18T10:21:32.794" v="326" actId="20577"/>
        <pc:sldMkLst>
          <pc:docMk/>
          <pc:sldMk cId="698892805" sldId="270"/>
        </pc:sldMkLst>
        <pc:spChg chg="mod">
          <ac:chgData name="Vittoria Locatelli" userId="3d78422e84995335" providerId="Windows Live" clId="Web-{00AA796A-EDED-99B7-DFA3-3ADE0C7E52DD}" dt="2025-06-18T10:21:20.137" v="322" actId="20577"/>
          <ac:spMkLst>
            <pc:docMk/>
            <pc:sldMk cId="698892805" sldId="270"/>
            <ac:spMk id="4" creationId="{50439B84-817A-4DE3-3376-E517F9DBBAD7}"/>
          </ac:spMkLst>
        </pc:spChg>
        <pc:spChg chg="mod">
          <ac:chgData name="Vittoria Locatelli" userId="3d78422e84995335" providerId="Windows Live" clId="Web-{00AA796A-EDED-99B7-DFA3-3ADE0C7E52DD}" dt="2025-06-18T10:21:32.794" v="326" actId="20577"/>
          <ac:spMkLst>
            <pc:docMk/>
            <pc:sldMk cId="698892805" sldId="270"/>
            <ac:spMk id="6" creationId="{1C1451AC-D602-DDA0-A07A-23419B5AB0F6}"/>
          </ac:spMkLst>
        </pc:spChg>
      </pc:sldChg>
      <pc:sldChg chg="del">
        <pc:chgData name="Vittoria Locatelli" userId="3d78422e84995335" providerId="Windows Live" clId="Web-{00AA796A-EDED-99B7-DFA3-3ADE0C7E52DD}" dt="2025-06-18T10:10:23.965" v="119"/>
        <pc:sldMkLst>
          <pc:docMk/>
          <pc:sldMk cId="3289297195" sldId="271"/>
        </pc:sldMkLst>
      </pc:sldChg>
    </pc:docChg>
  </pc:docChgLst>
  <pc:docChgLst>
    <pc:chgData name="Vittoria Locatelli" userId="3d78422e84995335" providerId="Windows Live" clId="Web-{8E979559-8758-0AA8-17D0-4113A9FE667F}"/>
    <pc:docChg chg="modSld">
      <pc:chgData name="Vittoria Locatelli" userId="3d78422e84995335" providerId="Windows Live" clId="Web-{8E979559-8758-0AA8-17D0-4113A9FE667F}" dt="2025-06-15T17:45:42.522" v="0" actId="1076"/>
      <pc:docMkLst>
        <pc:docMk/>
      </pc:docMkLst>
      <pc:sldChg chg="modSp">
        <pc:chgData name="Vittoria Locatelli" userId="3d78422e84995335" providerId="Windows Live" clId="Web-{8E979559-8758-0AA8-17D0-4113A9FE667F}" dt="2025-06-15T17:45:42.522" v="0" actId="1076"/>
        <pc:sldMkLst>
          <pc:docMk/>
          <pc:sldMk cId="0" sldId="256"/>
        </pc:sldMkLst>
        <pc:spChg chg="mod">
          <ac:chgData name="Vittoria Locatelli" userId="3d78422e84995335" providerId="Windows Live" clId="Web-{8E979559-8758-0AA8-17D0-4113A9FE667F}" dt="2025-06-15T17:45:42.522" v="0" actId="1076"/>
          <ac:spMkLst>
            <pc:docMk/>
            <pc:sldMk cId="0" sldId="256"/>
            <ac:spMk id="4" creationId="{00000000-0000-0000-0000-000000000000}"/>
          </ac:spMkLst>
        </pc:spChg>
      </pc:sldChg>
    </pc:docChg>
  </pc:docChgLst>
  <pc:docChgLst>
    <pc:chgData name="Vittoria Locatelli" userId="3d78422e84995335" providerId="LiveId" clId="{6EDC959A-46A4-4207-A5C9-57E5CF7CC525}"/>
    <pc:docChg chg="custSel modSld">
      <pc:chgData name="Vittoria Locatelli" userId="3d78422e84995335" providerId="LiveId" clId="{6EDC959A-46A4-4207-A5C9-57E5CF7CC525}" dt="2025-06-05T08:00:27.161" v="14" actId="1076"/>
      <pc:docMkLst>
        <pc:docMk/>
      </pc:docMkLst>
      <pc:sldChg chg="delSp modSp mod">
        <pc:chgData name="Vittoria Locatelli" userId="3d78422e84995335" providerId="LiveId" clId="{6EDC959A-46A4-4207-A5C9-57E5CF7CC525}" dt="2025-06-05T07:59:33.990" v="7" actId="1076"/>
        <pc:sldMkLst>
          <pc:docMk/>
          <pc:sldMk cId="0" sldId="259"/>
        </pc:sldMkLst>
        <pc:spChg chg="mod">
          <ac:chgData name="Vittoria Locatelli" userId="3d78422e84995335" providerId="LiveId" clId="{6EDC959A-46A4-4207-A5C9-57E5CF7CC525}" dt="2025-06-05T07:59:33.990" v="7" actId="1076"/>
          <ac:spMkLst>
            <pc:docMk/>
            <pc:sldMk cId="0" sldId="259"/>
            <ac:spMk id="5" creationId="{00000000-0000-0000-0000-000000000000}"/>
          </ac:spMkLst>
        </pc:spChg>
        <pc:grpChg chg="mod">
          <ac:chgData name="Vittoria Locatelli" userId="3d78422e84995335" providerId="LiveId" clId="{6EDC959A-46A4-4207-A5C9-57E5CF7CC525}" dt="2025-06-05T07:59:26.451" v="6" actId="1076"/>
          <ac:grpSpMkLst>
            <pc:docMk/>
            <pc:sldMk cId="0" sldId="259"/>
            <ac:grpSpMk id="2" creationId="{00000000-0000-0000-0000-000000000000}"/>
          </ac:grpSpMkLst>
        </pc:grpChg>
      </pc:sldChg>
      <pc:sldChg chg="modSp mod">
        <pc:chgData name="Vittoria Locatelli" userId="3d78422e84995335" providerId="LiveId" clId="{6EDC959A-46A4-4207-A5C9-57E5CF7CC525}" dt="2025-06-05T08:00:27.161" v="14" actId="1076"/>
        <pc:sldMkLst>
          <pc:docMk/>
          <pc:sldMk cId="0" sldId="268"/>
        </pc:sldMkLst>
        <pc:spChg chg="mod">
          <ac:chgData name="Vittoria Locatelli" userId="3d78422e84995335" providerId="LiveId" clId="{6EDC959A-46A4-4207-A5C9-57E5CF7CC525}" dt="2025-06-05T08:00:27.161" v="14" actId="1076"/>
          <ac:spMkLst>
            <pc:docMk/>
            <pc:sldMk cId="0" sldId="268"/>
            <ac:spMk id="3" creationId="{00000000-0000-0000-0000-000000000000}"/>
          </ac:spMkLst>
        </pc:spChg>
      </pc:sldChg>
    </pc:docChg>
  </pc:docChgLst>
  <pc:docChgLst>
    <pc:chgData name="Vittoria Locatelli" userId="3d78422e84995335" providerId="LiveId" clId="{3DA10EE4-3922-4275-93AD-4A8AF0937E4B}"/>
    <pc:docChg chg="undo custSel addSld modSld sldOrd">
      <pc:chgData name="Vittoria Locatelli" userId="3d78422e84995335" providerId="LiveId" clId="{3DA10EE4-3922-4275-93AD-4A8AF0937E4B}" dt="2025-06-15T18:38:31.535" v="355" actId="207"/>
      <pc:docMkLst>
        <pc:docMk/>
      </pc:docMkLst>
      <pc:sldChg chg="modSp mod">
        <pc:chgData name="Vittoria Locatelli" userId="3d78422e84995335" providerId="LiveId" clId="{3DA10EE4-3922-4275-93AD-4A8AF0937E4B}" dt="2025-06-15T18:36:08.527" v="346" actId="14100"/>
        <pc:sldMkLst>
          <pc:docMk/>
          <pc:sldMk cId="0" sldId="256"/>
        </pc:sldMkLst>
        <pc:spChg chg="mod">
          <ac:chgData name="Vittoria Locatelli" userId="3d78422e84995335" providerId="LiveId" clId="{3DA10EE4-3922-4275-93AD-4A8AF0937E4B}" dt="2025-06-15T18:17:00.412" v="221" actId="1076"/>
          <ac:spMkLst>
            <pc:docMk/>
            <pc:sldMk cId="0" sldId="256"/>
            <ac:spMk id="2" creationId="{00000000-0000-0000-0000-000000000000}"/>
          </ac:spMkLst>
        </pc:spChg>
        <pc:spChg chg="mod">
          <ac:chgData name="Vittoria Locatelli" userId="3d78422e84995335" providerId="LiveId" clId="{3DA10EE4-3922-4275-93AD-4A8AF0937E4B}" dt="2025-06-15T18:36:08.527" v="346" actId="14100"/>
          <ac:spMkLst>
            <pc:docMk/>
            <pc:sldMk cId="0" sldId="256"/>
            <ac:spMk id="5" creationId="{00000000-0000-0000-0000-000000000000}"/>
          </ac:spMkLst>
        </pc:spChg>
        <pc:spChg chg="mod">
          <ac:chgData name="Vittoria Locatelli" userId="3d78422e84995335" providerId="LiveId" clId="{3DA10EE4-3922-4275-93AD-4A8AF0937E4B}" dt="2025-06-15T18:16:53.058" v="220" actId="14100"/>
          <ac:spMkLst>
            <pc:docMk/>
            <pc:sldMk cId="0" sldId="256"/>
            <ac:spMk id="7" creationId="{00000000-0000-0000-0000-000000000000}"/>
          </ac:spMkLst>
        </pc:spChg>
      </pc:sldChg>
      <pc:sldChg chg="addSp delSp modSp mod">
        <pc:chgData name="Vittoria Locatelli" userId="3d78422e84995335" providerId="LiveId" clId="{3DA10EE4-3922-4275-93AD-4A8AF0937E4B}" dt="2025-06-15T18:15:52.178" v="216" actId="1076"/>
        <pc:sldMkLst>
          <pc:docMk/>
          <pc:sldMk cId="0" sldId="257"/>
        </pc:sldMkLst>
        <pc:spChg chg="mod">
          <ac:chgData name="Vittoria Locatelli" userId="3d78422e84995335" providerId="LiveId" clId="{3DA10EE4-3922-4275-93AD-4A8AF0937E4B}" dt="2025-06-15T18:15:05.345" v="209" actId="14100"/>
          <ac:spMkLst>
            <pc:docMk/>
            <pc:sldMk cId="0" sldId="257"/>
            <ac:spMk id="6" creationId="{00000000-0000-0000-0000-000000000000}"/>
          </ac:spMkLst>
        </pc:spChg>
        <pc:spChg chg="add mod">
          <ac:chgData name="Vittoria Locatelli" userId="3d78422e84995335" providerId="LiveId" clId="{3DA10EE4-3922-4275-93AD-4A8AF0937E4B}" dt="2025-06-15T17:52:49.405" v="48" actId="20577"/>
          <ac:spMkLst>
            <pc:docMk/>
            <pc:sldMk cId="0" sldId="257"/>
            <ac:spMk id="9" creationId="{FC21E3D2-532D-96F2-39B7-F0C604FAE78B}"/>
          </ac:spMkLst>
        </pc:spChg>
        <pc:spChg chg="add mod">
          <ac:chgData name="Vittoria Locatelli" userId="3d78422e84995335" providerId="LiveId" clId="{3DA10EE4-3922-4275-93AD-4A8AF0937E4B}" dt="2025-06-15T18:15:49.156" v="215" actId="1076"/>
          <ac:spMkLst>
            <pc:docMk/>
            <pc:sldMk cId="0" sldId="257"/>
            <ac:spMk id="10" creationId="{4B21FDC7-F501-511F-8647-EAAB6F0A8531}"/>
          </ac:spMkLst>
        </pc:spChg>
        <pc:picChg chg="add mod ord">
          <ac:chgData name="Vittoria Locatelli" userId="3d78422e84995335" providerId="LiveId" clId="{3DA10EE4-3922-4275-93AD-4A8AF0937E4B}" dt="2025-06-15T18:15:52.178" v="216" actId="1076"/>
          <ac:picMkLst>
            <pc:docMk/>
            <pc:sldMk cId="0" sldId="257"/>
            <ac:picMk id="7" creationId="{F7FFD33E-6316-FA31-86DF-08BFD83B9929}"/>
          </ac:picMkLst>
        </pc:picChg>
      </pc:sldChg>
      <pc:sldChg chg="addSp modSp mod ord">
        <pc:chgData name="Vittoria Locatelli" userId="3d78422e84995335" providerId="LiveId" clId="{3DA10EE4-3922-4275-93AD-4A8AF0937E4B}" dt="2025-06-15T18:13:00.844" v="191" actId="1076"/>
        <pc:sldMkLst>
          <pc:docMk/>
          <pc:sldMk cId="0" sldId="258"/>
        </pc:sldMkLst>
        <pc:spChg chg="add mod">
          <ac:chgData name="Vittoria Locatelli" userId="3d78422e84995335" providerId="LiveId" clId="{3DA10EE4-3922-4275-93AD-4A8AF0937E4B}" dt="2025-06-15T18:04:18.981" v="125" actId="313"/>
          <ac:spMkLst>
            <pc:docMk/>
            <pc:sldMk cId="0" sldId="258"/>
            <ac:spMk id="5" creationId="{AFC6CF1E-6DDD-1022-D313-B21EF79BFEC4}"/>
          </ac:spMkLst>
        </pc:spChg>
        <pc:spChg chg="add mod">
          <ac:chgData name="Vittoria Locatelli" userId="3d78422e84995335" providerId="LiveId" clId="{3DA10EE4-3922-4275-93AD-4A8AF0937E4B}" dt="2025-06-15T18:13:00.844" v="191" actId="1076"/>
          <ac:spMkLst>
            <pc:docMk/>
            <pc:sldMk cId="0" sldId="258"/>
            <ac:spMk id="7" creationId="{9A3A417F-5AAE-208E-D662-9E51655413BA}"/>
          </ac:spMkLst>
        </pc:spChg>
      </pc:sldChg>
      <pc:sldChg chg="modSp mod ord">
        <pc:chgData name="Vittoria Locatelli" userId="3d78422e84995335" providerId="LiveId" clId="{3DA10EE4-3922-4275-93AD-4A8AF0937E4B}" dt="2025-06-15T18:37:54.279" v="351" actId="207"/>
        <pc:sldMkLst>
          <pc:docMk/>
          <pc:sldMk cId="0" sldId="259"/>
        </pc:sldMkLst>
        <pc:spChg chg="mod">
          <ac:chgData name="Vittoria Locatelli" userId="3d78422e84995335" providerId="LiveId" clId="{3DA10EE4-3922-4275-93AD-4A8AF0937E4B}" dt="2025-06-15T18:37:54.279" v="351" actId="207"/>
          <ac:spMkLst>
            <pc:docMk/>
            <pc:sldMk cId="0" sldId="259"/>
            <ac:spMk id="5" creationId="{00000000-0000-0000-0000-000000000000}"/>
          </ac:spMkLst>
        </pc:spChg>
        <pc:grpChg chg="mod">
          <ac:chgData name="Vittoria Locatelli" userId="3d78422e84995335" providerId="LiveId" clId="{3DA10EE4-3922-4275-93AD-4A8AF0937E4B}" dt="2025-06-15T18:07:52.873" v="136" actId="1076"/>
          <ac:grpSpMkLst>
            <pc:docMk/>
            <pc:sldMk cId="0" sldId="259"/>
            <ac:grpSpMk id="2" creationId="{00000000-0000-0000-0000-000000000000}"/>
          </ac:grpSpMkLst>
        </pc:grpChg>
      </pc:sldChg>
      <pc:sldChg chg="addSp modSp mod">
        <pc:chgData name="Vittoria Locatelli" userId="3d78422e84995335" providerId="LiveId" clId="{3DA10EE4-3922-4275-93AD-4A8AF0937E4B}" dt="2025-06-15T18:18:01.559" v="226" actId="313"/>
        <pc:sldMkLst>
          <pc:docMk/>
          <pc:sldMk cId="0" sldId="260"/>
        </pc:sldMkLst>
        <pc:spChg chg="mod">
          <ac:chgData name="Vittoria Locatelli" userId="3d78422e84995335" providerId="LiveId" clId="{3DA10EE4-3922-4275-93AD-4A8AF0937E4B}" dt="2025-06-15T18:00:01.144" v="95" actId="14100"/>
          <ac:spMkLst>
            <pc:docMk/>
            <pc:sldMk cId="0" sldId="260"/>
            <ac:spMk id="2" creationId="{00000000-0000-0000-0000-000000000000}"/>
          </ac:spMkLst>
        </pc:spChg>
        <pc:spChg chg="add mod">
          <ac:chgData name="Vittoria Locatelli" userId="3d78422e84995335" providerId="LiveId" clId="{3DA10EE4-3922-4275-93AD-4A8AF0937E4B}" dt="2025-06-15T18:17:45.535" v="225" actId="1076"/>
          <ac:spMkLst>
            <pc:docMk/>
            <pc:sldMk cId="0" sldId="260"/>
            <ac:spMk id="4" creationId="{0AB3D473-921D-6B0D-0076-3AB856E9B759}"/>
          </ac:spMkLst>
        </pc:spChg>
        <pc:spChg chg="add mod">
          <ac:chgData name="Vittoria Locatelli" userId="3d78422e84995335" providerId="LiveId" clId="{3DA10EE4-3922-4275-93AD-4A8AF0937E4B}" dt="2025-06-15T18:18:01.559" v="226" actId="313"/>
          <ac:spMkLst>
            <pc:docMk/>
            <pc:sldMk cId="0" sldId="260"/>
            <ac:spMk id="5" creationId="{3F5CD71B-AD97-78D6-AF51-31C4FFDC390A}"/>
          </ac:spMkLst>
        </pc:spChg>
        <pc:spChg chg="add mod">
          <ac:chgData name="Vittoria Locatelli" userId="3d78422e84995335" providerId="LiveId" clId="{3DA10EE4-3922-4275-93AD-4A8AF0937E4B}" dt="2025-06-15T18:01:49.841" v="110" actId="1076"/>
          <ac:spMkLst>
            <pc:docMk/>
            <pc:sldMk cId="0" sldId="260"/>
            <ac:spMk id="6" creationId="{E8D224B9-4461-C8E4-F946-DED26D62A7FD}"/>
          </ac:spMkLst>
        </pc:spChg>
      </pc:sldChg>
      <pc:sldChg chg="ord">
        <pc:chgData name="Vittoria Locatelli" userId="3d78422e84995335" providerId="LiveId" clId="{3DA10EE4-3922-4275-93AD-4A8AF0937E4B}" dt="2025-06-15T18:36:59.298" v="348"/>
        <pc:sldMkLst>
          <pc:docMk/>
          <pc:sldMk cId="0" sldId="261"/>
        </pc:sldMkLst>
      </pc:sldChg>
      <pc:sldChg chg="delSp modSp mod ord">
        <pc:chgData name="Vittoria Locatelli" userId="3d78422e84995335" providerId="LiveId" clId="{3DA10EE4-3922-4275-93AD-4A8AF0937E4B}" dt="2025-06-15T18:10:28.660" v="157" actId="1076"/>
        <pc:sldMkLst>
          <pc:docMk/>
          <pc:sldMk cId="0" sldId="262"/>
        </pc:sldMkLst>
        <pc:spChg chg="mod">
          <ac:chgData name="Vittoria Locatelli" userId="3d78422e84995335" providerId="LiveId" clId="{3DA10EE4-3922-4275-93AD-4A8AF0937E4B}" dt="2025-06-15T18:10:28.660" v="157" actId="1076"/>
          <ac:spMkLst>
            <pc:docMk/>
            <pc:sldMk cId="0" sldId="262"/>
            <ac:spMk id="4" creationId="{00000000-0000-0000-0000-000000000000}"/>
          </ac:spMkLst>
        </pc:spChg>
        <pc:grpChg chg="mod">
          <ac:chgData name="Vittoria Locatelli" userId="3d78422e84995335" providerId="LiveId" clId="{3DA10EE4-3922-4275-93AD-4A8AF0937E4B}" dt="2025-06-15T18:10:13.903" v="154" actId="1076"/>
          <ac:grpSpMkLst>
            <pc:docMk/>
            <pc:sldMk cId="0" sldId="262"/>
            <ac:grpSpMk id="2" creationId="{00000000-0000-0000-0000-000000000000}"/>
          </ac:grpSpMkLst>
        </pc:grpChg>
      </pc:sldChg>
      <pc:sldChg chg="delSp modSp mod ord">
        <pc:chgData name="Vittoria Locatelli" userId="3d78422e84995335" providerId="LiveId" clId="{3DA10EE4-3922-4275-93AD-4A8AF0937E4B}" dt="2025-06-15T18:37:47.593" v="350" actId="207"/>
        <pc:sldMkLst>
          <pc:docMk/>
          <pc:sldMk cId="0" sldId="263"/>
        </pc:sldMkLst>
        <pc:spChg chg="mod">
          <ac:chgData name="Vittoria Locatelli" userId="3d78422e84995335" providerId="LiveId" clId="{3DA10EE4-3922-4275-93AD-4A8AF0937E4B}" dt="2025-06-15T18:37:47.593" v="350" actId="207"/>
          <ac:spMkLst>
            <pc:docMk/>
            <pc:sldMk cId="0" sldId="263"/>
            <ac:spMk id="4" creationId="{00000000-0000-0000-0000-000000000000}"/>
          </ac:spMkLst>
        </pc:spChg>
        <pc:spChg chg="mod">
          <ac:chgData name="Vittoria Locatelli" userId="3d78422e84995335" providerId="LiveId" clId="{3DA10EE4-3922-4275-93AD-4A8AF0937E4B}" dt="2025-06-15T18:20:47.640" v="252" actId="1076"/>
          <ac:spMkLst>
            <pc:docMk/>
            <pc:sldMk cId="0" sldId="263"/>
            <ac:spMk id="6" creationId="{00000000-0000-0000-0000-000000000000}"/>
          </ac:spMkLst>
        </pc:spChg>
        <pc:grpChg chg="mod">
          <ac:chgData name="Vittoria Locatelli" userId="3d78422e84995335" providerId="LiveId" clId="{3DA10EE4-3922-4275-93AD-4A8AF0937E4B}" dt="2025-06-15T18:21:02.937" v="253" actId="14100"/>
          <ac:grpSpMkLst>
            <pc:docMk/>
            <pc:sldMk cId="0" sldId="263"/>
            <ac:grpSpMk id="2" creationId="{00000000-0000-0000-0000-000000000000}"/>
          </ac:grpSpMkLst>
        </pc:grpChg>
      </pc:sldChg>
      <pc:sldChg chg="addSp modSp mod ord">
        <pc:chgData name="Vittoria Locatelli" userId="3d78422e84995335" providerId="LiveId" clId="{3DA10EE4-3922-4275-93AD-4A8AF0937E4B}" dt="2025-06-15T18:27:16.841" v="287" actId="313"/>
        <pc:sldMkLst>
          <pc:docMk/>
          <pc:sldMk cId="0" sldId="264"/>
        </pc:sldMkLst>
        <pc:spChg chg="add mod">
          <ac:chgData name="Vittoria Locatelli" userId="3d78422e84995335" providerId="LiveId" clId="{3DA10EE4-3922-4275-93AD-4A8AF0937E4B}" dt="2025-06-15T18:25:54.857" v="273" actId="121"/>
          <ac:spMkLst>
            <pc:docMk/>
            <pc:sldMk cId="0" sldId="264"/>
            <ac:spMk id="4" creationId="{2D1909E8-5068-EB89-95F8-1F34A57EFEB1}"/>
          </ac:spMkLst>
        </pc:spChg>
        <pc:spChg chg="add mod">
          <ac:chgData name="Vittoria Locatelli" userId="3d78422e84995335" providerId="LiveId" clId="{3DA10EE4-3922-4275-93AD-4A8AF0937E4B}" dt="2025-06-15T18:27:16.841" v="287" actId="313"/>
          <ac:spMkLst>
            <pc:docMk/>
            <pc:sldMk cId="0" sldId="264"/>
            <ac:spMk id="6" creationId="{6228B4FD-324B-DA2A-9A3F-5959DFBBD164}"/>
          </ac:spMkLst>
        </pc:spChg>
      </pc:sldChg>
      <pc:sldChg chg="ord">
        <pc:chgData name="Vittoria Locatelli" userId="3d78422e84995335" providerId="LiveId" clId="{3DA10EE4-3922-4275-93AD-4A8AF0937E4B}" dt="2025-06-15T18:29:09.006" v="298"/>
        <pc:sldMkLst>
          <pc:docMk/>
          <pc:sldMk cId="0" sldId="266"/>
        </pc:sldMkLst>
      </pc:sldChg>
      <pc:sldChg chg="modSp mod">
        <pc:chgData name="Vittoria Locatelli" userId="3d78422e84995335" providerId="LiveId" clId="{3DA10EE4-3922-4275-93AD-4A8AF0937E4B}" dt="2025-06-15T18:38:31.535" v="355" actId="207"/>
        <pc:sldMkLst>
          <pc:docMk/>
          <pc:sldMk cId="0" sldId="267"/>
        </pc:sldMkLst>
        <pc:spChg chg="mod">
          <ac:chgData name="Vittoria Locatelli" userId="3d78422e84995335" providerId="LiveId" clId="{3DA10EE4-3922-4275-93AD-4A8AF0937E4B}" dt="2025-06-15T18:38:17.256" v="352" actId="207"/>
          <ac:spMkLst>
            <pc:docMk/>
            <pc:sldMk cId="0" sldId="267"/>
            <ac:spMk id="3" creationId="{00000000-0000-0000-0000-000000000000}"/>
          </ac:spMkLst>
        </pc:spChg>
        <pc:spChg chg="mod">
          <ac:chgData name="Vittoria Locatelli" userId="3d78422e84995335" providerId="LiveId" clId="{3DA10EE4-3922-4275-93AD-4A8AF0937E4B}" dt="2025-06-15T18:38:31.535" v="355" actId="207"/>
          <ac:spMkLst>
            <pc:docMk/>
            <pc:sldMk cId="0" sldId="267"/>
            <ac:spMk id="4" creationId="{00000000-0000-0000-0000-000000000000}"/>
          </ac:spMkLst>
        </pc:spChg>
      </pc:sldChg>
      <pc:sldChg chg="modSp mod">
        <pc:chgData name="Vittoria Locatelli" userId="3d78422e84995335" providerId="LiveId" clId="{3DA10EE4-3922-4275-93AD-4A8AF0937E4B}" dt="2025-06-15T18:30:01.998" v="307" actId="1076"/>
        <pc:sldMkLst>
          <pc:docMk/>
          <pc:sldMk cId="0" sldId="268"/>
        </pc:sldMkLst>
        <pc:spChg chg="mod">
          <ac:chgData name="Vittoria Locatelli" userId="3d78422e84995335" providerId="LiveId" clId="{3DA10EE4-3922-4275-93AD-4A8AF0937E4B}" dt="2025-06-15T18:29:56.578" v="306" actId="14100"/>
          <ac:spMkLst>
            <pc:docMk/>
            <pc:sldMk cId="0" sldId="268"/>
            <ac:spMk id="3" creationId="{00000000-0000-0000-0000-000000000000}"/>
          </ac:spMkLst>
        </pc:spChg>
      </pc:sldChg>
      <pc:sldChg chg="addSp delSp modSp add mod setBg">
        <pc:chgData name="Vittoria Locatelli" userId="3d78422e84995335" providerId="LiveId" clId="{3DA10EE4-3922-4275-93AD-4A8AF0937E4B}" dt="2025-06-15T18:14:46.898" v="206" actId="14100"/>
        <pc:sldMkLst>
          <pc:docMk/>
          <pc:sldMk cId="676071364" sldId="269"/>
        </pc:sldMkLst>
        <pc:spChg chg="add mod">
          <ac:chgData name="Vittoria Locatelli" userId="3d78422e84995335" providerId="LiveId" clId="{3DA10EE4-3922-4275-93AD-4A8AF0937E4B}" dt="2025-06-15T18:14:22.402" v="202" actId="14100"/>
          <ac:spMkLst>
            <pc:docMk/>
            <pc:sldMk cId="676071364" sldId="269"/>
            <ac:spMk id="5" creationId="{77D40859-233E-D1E7-260C-24DD852CDFA6}"/>
          </ac:spMkLst>
        </pc:spChg>
        <pc:spChg chg="add mod">
          <ac:chgData name="Vittoria Locatelli" userId="3d78422e84995335" providerId="LiveId" clId="{3DA10EE4-3922-4275-93AD-4A8AF0937E4B}" dt="2025-06-15T18:14:46.898" v="206" actId="14100"/>
          <ac:spMkLst>
            <pc:docMk/>
            <pc:sldMk cId="676071364" sldId="269"/>
            <ac:spMk id="7" creationId="{88650E82-7CFF-075D-748B-715F9D1D5A6A}"/>
          </ac:spMkLst>
        </pc:spChg>
        <pc:spChg chg="add">
          <ac:chgData name="Vittoria Locatelli" userId="3d78422e84995335" providerId="LiveId" clId="{3DA10EE4-3922-4275-93AD-4A8AF0937E4B}" dt="2025-06-15T17:56:39.076" v="73" actId="26606"/>
          <ac:spMkLst>
            <pc:docMk/>
            <pc:sldMk cId="676071364" sldId="269"/>
            <ac:spMk id="11" creationId="{16A15A88-001A-4EEF-8984-D87E643599AB}"/>
          </ac:spMkLst>
        </pc:spChg>
        <pc:grpChg chg="add">
          <ac:chgData name="Vittoria Locatelli" userId="3d78422e84995335" providerId="LiveId" clId="{3DA10EE4-3922-4275-93AD-4A8AF0937E4B}" dt="2025-06-15T17:56:39.076" v="73" actId="26606"/>
          <ac:grpSpMkLst>
            <pc:docMk/>
            <pc:sldMk cId="676071364" sldId="269"/>
            <ac:grpSpMk id="13" creationId="{A7900967-84CA-47B4-9F1C-E787BAC1496A}"/>
          </ac:grpSpMkLst>
        </pc:grpChg>
        <pc:picChg chg="add mod">
          <ac:chgData name="Vittoria Locatelli" userId="3d78422e84995335" providerId="LiveId" clId="{3DA10EE4-3922-4275-93AD-4A8AF0937E4B}" dt="2025-06-15T18:14:17.552" v="201" actId="1076"/>
          <ac:picMkLst>
            <pc:docMk/>
            <pc:sldMk cId="676071364" sldId="269"/>
            <ac:picMk id="6" creationId="{F4650F90-6102-955B-3496-A1E2CC4CF474}"/>
          </ac:picMkLst>
        </pc:picChg>
      </pc:sldChg>
      <pc:sldChg chg="addSp delSp modSp add mod ord">
        <pc:chgData name="Vittoria Locatelli" userId="3d78422e84995335" providerId="LiveId" clId="{3DA10EE4-3922-4275-93AD-4A8AF0937E4B}" dt="2025-06-15T18:35:27.969" v="341" actId="14100"/>
        <pc:sldMkLst>
          <pc:docMk/>
          <pc:sldMk cId="698892805" sldId="270"/>
        </pc:sldMkLst>
        <pc:spChg chg="add mod">
          <ac:chgData name="Vittoria Locatelli" userId="3d78422e84995335" providerId="LiveId" clId="{3DA10EE4-3922-4275-93AD-4A8AF0937E4B}" dt="2025-06-15T18:35:27.969" v="341" actId="14100"/>
          <ac:spMkLst>
            <pc:docMk/>
            <pc:sldMk cId="698892805" sldId="270"/>
            <ac:spMk id="4" creationId="{50439B84-817A-4DE3-3376-E517F9DBBAD7}"/>
          </ac:spMkLst>
        </pc:spChg>
        <pc:spChg chg="add mod">
          <ac:chgData name="Vittoria Locatelli" userId="3d78422e84995335" providerId="LiveId" clId="{3DA10EE4-3922-4275-93AD-4A8AF0937E4B}" dt="2025-06-15T18:35:14.482" v="340" actId="121"/>
          <ac:spMkLst>
            <pc:docMk/>
            <pc:sldMk cId="698892805" sldId="270"/>
            <ac:spMk id="6" creationId="{1C1451AC-D602-DDA0-A07A-23419B5AB0F6}"/>
          </ac:spMkLst>
        </pc:spChg>
        <pc:picChg chg="add mod">
          <ac:chgData name="Vittoria Locatelli" userId="3d78422e84995335" providerId="LiveId" clId="{3DA10EE4-3922-4275-93AD-4A8AF0937E4B}" dt="2025-06-15T18:34:32.440" v="335" actId="1076"/>
          <ac:picMkLst>
            <pc:docMk/>
            <pc:sldMk cId="698892805" sldId="270"/>
            <ac:picMk id="1026" creationId="{204D95FD-639A-4C4D-E3F7-58B84651B15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mailto:education@faiswiss.ch"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lanostrastoria.ch/entries/PEmXdlkkX8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94843" y="1084852"/>
            <a:ext cx="6498314" cy="1752355"/>
          </a:xfrm>
          <a:custGeom>
            <a:avLst/>
            <a:gdLst/>
            <a:ahLst/>
            <a:cxnLst/>
            <a:rect l="l" t="t" r="r" b="b"/>
            <a:pathLst>
              <a:path w="6498314" h="1752355">
                <a:moveTo>
                  <a:pt x="0" y="0"/>
                </a:moveTo>
                <a:lnTo>
                  <a:pt x="6498314" y="0"/>
                </a:lnTo>
                <a:lnTo>
                  <a:pt x="6498314" y="1752355"/>
                </a:lnTo>
                <a:lnTo>
                  <a:pt x="0" y="1752355"/>
                </a:lnTo>
                <a:lnTo>
                  <a:pt x="0" y="0"/>
                </a:lnTo>
                <a:close/>
              </a:path>
            </a:pathLst>
          </a:custGeom>
          <a:blipFill>
            <a:blip r:embed="rId2"/>
            <a:stretch>
              <a:fillRect t="-242" b="-242"/>
            </a:stretch>
          </a:blipFill>
        </p:spPr>
        <p:txBody>
          <a:bodyPr/>
          <a:lstStyle/>
          <a:p>
            <a:endParaRPr lang="it-IT"/>
          </a:p>
        </p:txBody>
      </p:sp>
      <p:sp>
        <p:nvSpPr>
          <p:cNvPr id="3" name="Freeform 3"/>
          <p:cNvSpPr/>
          <p:nvPr/>
        </p:nvSpPr>
        <p:spPr>
          <a:xfrm>
            <a:off x="12583117" y="8088581"/>
            <a:ext cx="2351552" cy="1120040"/>
          </a:xfrm>
          <a:custGeom>
            <a:avLst/>
            <a:gdLst/>
            <a:ahLst/>
            <a:cxnLst/>
            <a:rect l="l" t="t" r="r" b="b"/>
            <a:pathLst>
              <a:path w="2351552" h="1120040">
                <a:moveTo>
                  <a:pt x="0" y="0"/>
                </a:moveTo>
                <a:lnTo>
                  <a:pt x="2351552" y="0"/>
                </a:lnTo>
                <a:lnTo>
                  <a:pt x="2351552" y="1120040"/>
                </a:lnTo>
                <a:lnTo>
                  <a:pt x="0" y="1120040"/>
                </a:lnTo>
                <a:lnTo>
                  <a:pt x="0" y="0"/>
                </a:lnTo>
                <a:close/>
              </a:path>
            </a:pathLst>
          </a:custGeom>
          <a:blipFill>
            <a:blip r:embed="rId3"/>
            <a:stretch>
              <a:fillRect/>
            </a:stretch>
          </a:blipFill>
        </p:spPr>
        <p:txBody>
          <a:bodyPr/>
          <a:lstStyle/>
          <a:p>
            <a:endParaRPr lang="it-IT"/>
          </a:p>
        </p:txBody>
      </p:sp>
      <p:sp>
        <p:nvSpPr>
          <p:cNvPr id="4" name="Freeform 4"/>
          <p:cNvSpPr/>
          <p:nvPr/>
        </p:nvSpPr>
        <p:spPr>
          <a:xfrm>
            <a:off x="10585569" y="7354145"/>
            <a:ext cx="2551436" cy="2551436"/>
          </a:xfrm>
          <a:custGeom>
            <a:avLst/>
            <a:gdLst/>
            <a:ahLst/>
            <a:cxnLst/>
            <a:rect l="l" t="t" r="r" b="b"/>
            <a:pathLst>
              <a:path w="2551436" h="2551436">
                <a:moveTo>
                  <a:pt x="0" y="0"/>
                </a:moveTo>
                <a:lnTo>
                  <a:pt x="2551436" y="0"/>
                </a:lnTo>
                <a:lnTo>
                  <a:pt x="2551436" y="2551436"/>
                </a:lnTo>
                <a:lnTo>
                  <a:pt x="0" y="2551436"/>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81279" y="7805324"/>
            <a:ext cx="8972322" cy="2215991"/>
          </a:xfrm>
          <a:prstGeom prst="rect">
            <a:avLst/>
          </a:prstGeom>
        </p:spPr>
        <p:txBody>
          <a:bodyPr wrap="square" lIns="0" tIns="0" rIns="0" bIns="0" rtlCol="0" anchor="t">
            <a:spAutoFit/>
          </a:bodyPr>
          <a:lstStyle/>
          <a:p>
            <a:pPr fontAlgn="base"/>
            <a:r>
              <a:rPr lang="en-US" dirty="0" err="1">
                <a:latin typeface="Libre Baskerville" panose="02000000000000000000" pitchFamily="2" charset="0"/>
              </a:rPr>
              <a:t>Mediazione</a:t>
            </a:r>
            <a:r>
              <a:rPr lang="en-US" dirty="0">
                <a:latin typeface="Libre Baskerville" panose="02000000000000000000" pitchFamily="2" charset="0"/>
              </a:rPr>
              <a:t>: Anna Sciancalepore​​</a:t>
            </a:r>
          </a:p>
          <a:p>
            <a:pPr fontAlgn="base"/>
            <a:r>
              <a:rPr lang="en-US" dirty="0" err="1">
                <a:latin typeface="Libre Baskerville" panose="02000000000000000000" pitchFamily="2" charset="0"/>
              </a:rPr>
              <a:t>Digitalizzazione</a:t>
            </a:r>
            <a:r>
              <a:rPr lang="en-US" dirty="0">
                <a:latin typeface="Libre Baskerville" panose="02000000000000000000" pitchFamily="2" charset="0"/>
              </a:rPr>
              <a:t>: Vittoria Locatelli​​</a:t>
            </a:r>
          </a:p>
          <a:p>
            <a:pPr fontAlgn="base"/>
            <a:r>
              <a:rPr lang="en-US" dirty="0">
                <a:latin typeface="Libre Baskerville" panose="02000000000000000000" pitchFamily="2" charset="0"/>
              </a:rPr>
              <a:t>e-mail: </a:t>
            </a:r>
            <a:r>
              <a:rPr lang="en-US" dirty="0">
                <a:latin typeface="Libre Baskerville" panose="02000000000000000000" pitchFamily="2" charset="0"/>
                <a:hlinkClick r:id="rId5"/>
              </a:rPr>
              <a:t>education@faiswiss.ch</a:t>
            </a:r>
            <a:endParaRPr lang="en-US" dirty="0">
              <a:latin typeface="Libre Baskerville" panose="02000000000000000000" pitchFamily="2" charset="0"/>
            </a:endParaRPr>
          </a:p>
          <a:p>
            <a:r>
              <a:rPr lang="it-IT" dirty="0"/>
              <a:t>Bibliografia: </a:t>
            </a:r>
          </a:p>
          <a:p>
            <a:r>
              <a:rPr lang="it-IT" dirty="0"/>
              <a:t>"</a:t>
            </a:r>
            <a:r>
              <a:rPr lang="it-IT" i="1" dirty="0"/>
              <a:t>Una storia che è quasi un romanzo</a:t>
            </a:r>
            <a:r>
              <a:rPr lang="it-IT" dirty="0"/>
              <a:t>", Il Nostro Paese, no. 244 Maggio-Giugno 1998</a:t>
            </a:r>
          </a:p>
          <a:p>
            <a:r>
              <a:rPr lang="it-IT" i="1" dirty="0"/>
              <a:t>"Le stagioni del barone von </a:t>
            </a:r>
            <a:r>
              <a:rPr lang="it-IT" i="1" dirty="0" err="1"/>
              <a:t>Derwies</a:t>
            </a:r>
            <a:r>
              <a:rPr lang="it-IT" i="1" dirty="0"/>
              <a:t> tra Nizza e il castello di Trevano (1873-1881)</a:t>
            </a:r>
            <a:r>
              <a:rPr lang="it-IT" dirty="0"/>
              <a:t>, </a:t>
            </a:r>
          </a:p>
          <a:p>
            <a:r>
              <a:rPr lang="it-IT" dirty="0"/>
              <a:t>Il </a:t>
            </a:r>
            <a:r>
              <a:rPr lang="it-IT" dirty="0" err="1"/>
              <a:t>Cantonetto</a:t>
            </a:r>
            <a:r>
              <a:rPr lang="it-IT" dirty="0"/>
              <a:t>, Anno LXI n.5-6, LUGANO OTTOBRE 2014</a:t>
            </a:r>
          </a:p>
          <a:p>
            <a:pPr fontAlgn="base"/>
            <a:endParaRPr lang="en-US" dirty="0">
              <a:latin typeface="Libre Baskerville" panose="02000000000000000000" pitchFamily="2" charset="0"/>
            </a:endParaRPr>
          </a:p>
        </p:txBody>
      </p:sp>
      <p:sp>
        <p:nvSpPr>
          <p:cNvPr id="6" name="TextBox 6"/>
          <p:cNvSpPr txBox="1"/>
          <p:nvPr/>
        </p:nvSpPr>
        <p:spPr>
          <a:xfrm>
            <a:off x="12583117" y="7684373"/>
            <a:ext cx="2768327" cy="3048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Libre Baskerville"/>
                <a:ea typeface="Libre Baskerville"/>
                <a:cs typeface="Libre Baskerville"/>
                <a:sym typeface="Libre Baskerville"/>
              </a:rPr>
              <a:t>Con il </a:t>
            </a:r>
            <a:r>
              <a:rPr lang="en-US" sz="2000" spc="18" err="1">
                <a:solidFill>
                  <a:srgbClr val="000000"/>
                </a:solidFill>
                <a:latin typeface="Libre Baskerville"/>
                <a:ea typeface="Libre Baskerville"/>
                <a:cs typeface="Libre Baskerville"/>
                <a:sym typeface="Libre Baskerville"/>
              </a:rPr>
              <a:t>contributo</a:t>
            </a:r>
            <a:r>
              <a:rPr lang="en-US" sz="2000" spc="18">
                <a:solidFill>
                  <a:srgbClr val="000000"/>
                </a:solidFill>
                <a:latin typeface="Libre Baskerville"/>
                <a:ea typeface="Libre Baskerville"/>
                <a:cs typeface="Libre Baskerville"/>
                <a:sym typeface="Libre Baskerville"/>
              </a:rPr>
              <a:t> di  </a:t>
            </a:r>
          </a:p>
        </p:txBody>
      </p:sp>
      <p:sp>
        <p:nvSpPr>
          <p:cNvPr id="7" name="TextBox 7"/>
          <p:cNvSpPr txBox="1"/>
          <p:nvPr/>
        </p:nvSpPr>
        <p:spPr>
          <a:xfrm>
            <a:off x="0" y="3589523"/>
            <a:ext cx="18288000" cy="3099503"/>
          </a:xfrm>
          <a:prstGeom prst="rect">
            <a:avLst/>
          </a:prstGeom>
        </p:spPr>
        <p:txBody>
          <a:bodyPr wrap="square" lIns="0" tIns="0" rIns="0" bIns="0" rtlCol="0" anchor="t">
            <a:spAutoFit/>
          </a:bodyPr>
          <a:lstStyle/>
          <a:p>
            <a:pPr algn="ctr">
              <a:lnSpc>
                <a:spcPts val="12430"/>
              </a:lnSpc>
            </a:pPr>
            <a:r>
              <a:rPr lang="en-US" sz="9600" b="1" spc="-517" dirty="0">
                <a:solidFill>
                  <a:srgbClr val="000000"/>
                </a:solidFill>
                <a:latin typeface="Consolas"/>
                <a:sym typeface="Noto Serif Display ExtraCondensed"/>
              </a:rPr>
              <a:t>IL CASTELLO DI TREVANO</a:t>
            </a:r>
          </a:p>
          <a:p>
            <a:pPr algn="ctr">
              <a:lnSpc>
                <a:spcPts val="12430"/>
              </a:lnSpc>
            </a:pPr>
            <a:r>
              <a:rPr lang="en-US" sz="9600" b="1" spc="-517" dirty="0">
                <a:latin typeface="Consolas"/>
              </a:rPr>
              <a:t>UN PATRIMONIO PERDUTO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D1DCF29-BF94-F3CC-40FC-B60A1486D773}"/>
              </a:ext>
            </a:extLst>
          </p:cNvPr>
          <p:cNvPicPr>
            <a:picLocks noChangeAspect="1"/>
          </p:cNvPicPr>
          <p:nvPr/>
        </p:nvPicPr>
        <p:blipFill>
          <a:blip r:embed="rId2"/>
          <a:stretch>
            <a:fillRect/>
          </a:stretch>
        </p:blipFill>
        <p:spPr>
          <a:xfrm>
            <a:off x="0" y="0"/>
            <a:ext cx="18288000" cy="7797435"/>
          </a:xfrm>
          <a:prstGeom prst="rect">
            <a:avLst/>
          </a:prstGeom>
        </p:spPr>
      </p:pic>
      <p:sp>
        <p:nvSpPr>
          <p:cNvPr id="3" name="TextBox 3"/>
          <p:cNvSpPr txBox="1"/>
          <p:nvPr/>
        </p:nvSpPr>
        <p:spPr>
          <a:xfrm>
            <a:off x="1019331" y="7621687"/>
            <a:ext cx="15237501" cy="2471126"/>
          </a:xfrm>
          <a:prstGeom prst="rect">
            <a:avLst/>
          </a:prstGeom>
        </p:spPr>
        <p:txBody>
          <a:bodyPr wrap="square" lIns="0" tIns="0" rIns="0" bIns="0" rtlCol="0" anchor="t">
            <a:spAutoFit/>
          </a:bodyPr>
          <a:lstStyle/>
          <a:p>
            <a:pPr>
              <a:lnSpc>
                <a:spcPts val="9600"/>
              </a:lnSpc>
              <a:spcBef>
                <a:spcPct val="0"/>
              </a:spcBef>
            </a:pPr>
            <a:r>
              <a:rPr lang="it-IT" sz="9600" b="1" spc="-420" dirty="0">
                <a:solidFill>
                  <a:schemeClr val="bg1"/>
                </a:solidFill>
                <a:latin typeface="Consolas"/>
                <a:ea typeface="Noto Serif Display ExtraCondensed"/>
                <a:cs typeface="Noto Serif Display ExtraCondensed"/>
                <a:sym typeface="Noto Serif Display ExtraCondensed"/>
              </a:rPr>
              <a:t>DAGLI ANNI TRENTA </a:t>
            </a:r>
            <a:endParaRPr lang="en-US" sz="9600" b="1" spc="-420" dirty="0">
              <a:solidFill>
                <a:schemeClr val="bg1"/>
              </a:solidFill>
              <a:latin typeface="Consolas"/>
              <a:ea typeface="Noto Serif Display ExtraCondensed"/>
              <a:cs typeface="Noto Serif Display ExtraCondensed"/>
              <a:sym typeface="Noto Serif Display ExtraCondensed"/>
            </a:endParaRPr>
          </a:p>
          <a:p>
            <a:pPr>
              <a:lnSpc>
                <a:spcPts val="9600"/>
              </a:lnSpc>
              <a:spcBef>
                <a:spcPct val="0"/>
              </a:spcBef>
            </a:pPr>
            <a:r>
              <a:rPr lang="it-IT" sz="9600" b="1" spc="-420" dirty="0">
                <a:solidFill>
                  <a:schemeClr val="bg1"/>
                </a:solidFill>
                <a:latin typeface="Consolas"/>
                <a:ea typeface="Noto Serif Display ExtraCondensed"/>
                <a:cs typeface="Noto Serif Display ExtraCondensed"/>
                <a:sym typeface="Noto Serif Display ExtraCondensed"/>
              </a:rPr>
              <a:t>AL FATIDICO 1961</a:t>
            </a:r>
            <a:endParaRPr lang="en-US" sz="9600" b="1" spc="-420">
              <a:solidFill>
                <a:schemeClr val="bg1"/>
              </a:solidFill>
              <a:latin typeface="Consolas"/>
              <a:ea typeface="Noto Serif Display ExtraCondensed"/>
              <a:cs typeface="Noto Serif Display ExtraCondensed"/>
            </a:endParaRPr>
          </a:p>
        </p:txBody>
      </p:sp>
      <p:sp>
        <p:nvSpPr>
          <p:cNvPr id="4" name="Freeform 4"/>
          <p:cNvSpPr/>
          <p:nvPr/>
        </p:nvSpPr>
        <p:spPr>
          <a:xfrm>
            <a:off x="14630400" y="8343899"/>
            <a:ext cx="3276600" cy="1575661"/>
          </a:xfrm>
          <a:custGeom>
            <a:avLst/>
            <a:gdLst/>
            <a:ahLst/>
            <a:cxnLst/>
            <a:rect l="l" t="t" r="r" b="b"/>
            <a:pathLst>
              <a:path w="7315200" h="2212848">
                <a:moveTo>
                  <a:pt x="0" y="0"/>
                </a:moveTo>
                <a:lnTo>
                  <a:pt x="7315200" y="0"/>
                </a:lnTo>
                <a:lnTo>
                  <a:pt x="7315200" y="2212848"/>
                </a:lnTo>
                <a:lnTo>
                  <a:pt x="0" y="2212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sp>
        <p:nvSpPr>
          <p:cNvPr id="3" name="TextBox 3"/>
          <p:cNvSpPr txBox="1"/>
          <p:nvPr/>
        </p:nvSpPr>
        <p:spPr>
          <a:xfrm>
            <a:off x="381000" y="1768726"/>
            <a:ext cx="6620301" cy="6278642"/>
          </a:xfrm>
          <a:prstGeom prst="rect">
            <a:avLst/>
          </a:prstGeom>
        </p:spPr>
        <p:txBody>
          <a:bodyPr wrap="square" lIns="0" tIns="0" rIns="0" bIns="0" rtlCol="0" anchor="t">
            <a:spAutoFit/>
          </a:bodyPr>
          <a:lstStyle/>
          <a:p>
            <a:r>
              <a:rPr lang="it-IT" sz="2400" dirty="0">
                <a:solidFill>
                  <a:schemeClr val="bg1"/>
                </a:solidFill>
                <a:latin typeface="Consolas"/>
                <a:ea typeface="Noto Serif Display ExtraCondensed" panose="02020506080505020204" pitchFamily="18"/>
                <a:cs typeface="Noto Serif Display ExtraCondensed" panose="02020506080505020204" pitchFamily="18"/>
              </a:rPr>
              <a:t>Con la crisi economica degli anni Trenta, una parte del parco è sacrificata per diventare zona agricola e far fronte alla penuria alimentare secondo il piano federale </a:t>
            </a:r>
            <a:r>
              <a:rPr lang="it-IT" sz="2400" err="1">
                <a:solidFill>
                  <a:schemeClr val="bg1"/>
                </a:solidFill>
                <a:latin typeface="Consolas"/>
                <a:ea typeface="Noto Serif Display ExtraCondensed" panose="02020506080505020204" pitchFamily="18"/>
                <a:cs typeface="Noto Serif Display ExtraCondensed" panose="02020506080505020204" pitchFamily="18"/>
              </a:rPr>
              <a:t>Wahlen</a:t>
            </a:r>
            <a:r>
              <a:rPr lang="it-IT" sz="2400" dirty="0">
                <a:solidFill>
                  <a:schemeClr val="bg1"/>
                </a:solidFill>
                <a:latin typeface="Consolas"/>
                <a:ea typeface="Noto Serif Display ExtraCondensed" panose="02020506080505020204" pitchFamily="18"/>
                <a:cs typeface="Noto Serif Display ExtraCondensed" panose="02020506080505020204" pitchFamily="18"/>
              </a:rPr>
              <a:t>. Il resto del parco viene trascurato. In tempo di guerra e nell'immediato il Castello diventa centro per profughi poi per soldati internati, colonia estiva per i bambini. Il degrado della costruzione convince il Gran Consiglio alla demolizione con poche voci contrarie. Lo stato ha bisogno di spazi per la costruzione di scuole e con 230 kg. di un nuovo esplosivo (</a:t>
            </a:r>
            <a:r>
              <a:rPr lang="it-IT" sz="2400" err="1">
                <a:solidFill>
                  <a:schemeClr val="bg1"/>
                </a:solidFill>
                <a:latin typeface="Consolas"/>
                <a:ea typeface="Noto Serif Display ExtraCondensed" panose="02020506080505020204" pitchFamily="18"/>
                <a:cs typeface="Noto Serif Display ExtraCondensed" panose="02020506080505020204" pitchFamily="18"/>
              </a:rPr>
              <a:t>Altorfite</a:t>
            </a:r>
            <a:r>
              <a:rPr lang="it-IT" sz="2400" dirty="0">
                <a:solidFill>
                  <a:schemeClr val="bg1"/>
                </a:solidFill>
                <a:latin typeface="Consolas"/>
                <a:ea typeface="Noto Serif Display ExtraCondensed" panose="02020506080505020204" pitchFamily="18"/>
                <a:cs typeface="Noto Serif Display ExtraCondensed" panose="02020506080505020204" pitchFamily="18"/>
              </a:rPr>
              <a:t>) un patrimonio culturale e civico va in polvere. Resite  orgogliosa una parete.</a:t>
            </a:r>
          </a:p>
        </p:txBody>
      </p:sp>
      <p:pic>
        <p:nvPicPr>
          <p:cNvPr id="4" name="Immagine 3">
            <a:extLst>
              <a:ext uri="{FF2B5EF4-FFF2-40B4-BE49-F238E27FC236}">
                <a16:creationId xmlns:a16="http://schemas.microsoft.com/office/drawing/2014/main" id="{549C1BE3-370D-1B47-E73B-703A94E2312D}"/>
              </a:ext>
            </a:extLst>
          </p:cNvPr>
          <p:cNvPicPr>
            <a:picLocks noChangeAspect="1"/>
          </p:cNvPicPr>
          <p:nvPr/>
        </p:nvPicPr>
        <p:blipFill>
          <a:blip r:embed="rId2"/>
          <a:srcRect l="34051"/>
          <a:stretch>
            <a:fillRect/>
          </a:stretch>
        </p:blipFill>
        <p:spPr>
          <a:xfrm>
            <a:off x="7001301" y="832513"/>
            <a:ext cx="11286699" cy="83705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514545" cy="1274980"/>
          </a:xfrm>
        </p:grpSpPr>
        <p:sp>
          <p:nvSpPr>
            <p:cNvPr id="3" name="Freeform 3"/>
            <p:cNvSpPr/>
            <p:nvPr/>
          </p:nvSpPr>
          <p:spPr>
            <a:xfrm>
              <a:off x="0" y="0"/>
              <a:ext cx="2514545" cy="1274980"/>
            </a:xfrm>
            <a:custGeom>
              <a:avLst/>
              <a:gdLst/>
              <a:ahLst/>
              <a:cxnLst/>
              <a:rect l="l" t="t" r="r" b="b"/>
              <a:pathLst>
                <a:path w="2514545" h="1274980">
                  <a:moveTo>
                    <a:pt x="0" y="0"/>
                  </a:moveTo>
                  <a:lnTo>
                    <a:pt x="2514545" y="0"/>
                  </a:lnTo>
                  <a:lnTo>
                    <a:pt x="2514545" y="1274980"/>
                  </a:lnTo>
                  <a:lnTo>
                    <a:pt x="0" y="1274980"/>
                  </a:lnTo>
                  <a:close/>
                </a:path>
              </a:pathLst>
            </a:custGeom>
            <a:blipFill>
              <a:blip r:embed="rId2"/>
              <a:stretch>
                <a:fillRect t="-19174" b="-19174"/>
              </a:stretch>
            </a:blipFill>
            <a:ln cap="sq">
              <a:noFill/>
              <a:prstDash val="solid"/>
              <a:miter/>
            </a:ln>
          </p:spPr>
          <p:txBody>
            <a:bodyPr/>
            <a:lstStyle/>
            <a:p>
              <a:endParaRPr lang="it-IT"/>
            </a:p>
          </p:txBody>
        </p:sp>
      </p:grpSp>
      <p:sp>
        <p:nvSpPr>
          <p:cNvPr id="4" name="TextBox 4"/>
          <p:cNvSpPr txBox="1"/>
          <p:nvPr/>
        </p:nvSpPr>
        <p:spPr>
          <a:xfrm>
            <a:off x="1028700" y="8602650"/>
            <a:ext cx="6941567" cy="1868781"/>
          </a:xfrm>
          <a:prstGeom prst="rect">
            <a:avLst/>
          </a:prstGeom>
        </p:spPr>
        <p:txBody>
          <a:bodyPr lIns="0" tIns="0" rIns="0" bIns="0" rtlCol="0" anchor="t">
            <a:spAutoFit/>
          </a:bodyPr>
          <a:lstStyle/>
          <a:p>
            <a:pPr algn="just">
              <a:lnSpc>
                <a:spcPts val="13600"/>
              </a:lnSpc>
            </a:pPr>
            <a:r>
              <a:rPr lang="en-US" sz="17000" b="1" u="sng" dirty="0">
                <a:solidFill>
                  <a:srgbClr val="FFF9E6"/>
                </a:solidFill>
                <a:latin typeface="Consolas"/>
                <a:ea typeface="Paalalabas Condensed"/>
                <a:cs typeface="Paalalabas Condensed"/>
                <a:sym typeface="Paalalabas Condensed"/>
                <a:hlinkClick r:id="rId3" tooltip="https://lanostrastoria.ch/entries/PEmXdlkkX8g"/>
              </a:rPr>
              <a:t>VIDEO</a:t>
            </a:r>
            <a:endParaRPr lang="en-US" sz="17000" b="1" u="sng" dirty="0">
              <a:solidFill>
                <a:srgbClr val="FFF9E6"/>
              </a:solidFill>
              <a:latin typeface="Consolas"/>
              <a:ea typeface="Paalalabas Condensed"/>
              <a:cs typeface="Paalalabas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a:extLst>
            <a:ext uri="{FF2B5EF4-FFF2-40B4-BE49-F238E27FC236}">
              <a16:creationId xmlns:a16="http://schemas.microsoft.com/office/drawing/2014/main" id="{015A7DEA-72A2-0401-0164-FA4ABCAA953D}"/>
            </a:ext>
          </a:extLst>
        </p:cNvPr>
        <p:cNvGrpSpPr/>
        <p:nvPr/>
      </p:nvGrpSpPr>
      <p:grpSpPr>
        <a:xfrm>
          <a:off x="0" y="0"/>
          <a:ext cx="0" cy="0"/>
          <a:chOff x="0" y="0"/>
          <a:chExt cx="0" cy="0"/>
        </a:xfrm>
      </p:grpSpPr>
      <p:pic>
        <p:nvPicPr>
          <p:cNvPr id="1026" name="Picture 2" descr="La Masseria di Cornaredo | Public buildings | References | Inspiration |  Bauwerk">
            <a:extLst>
              <a:ext uri="{FF2B5EF4-FFF2-40B4-BE49-F238E27FC236}">
                <a16:creationId xmlns:a16="http://schemas.microsoft.com/office/drawing/2014/main" id="{204D95FD-639A-4C4D-E3F7-58B84651B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 y="21373"/>
            <a:ext cx="16723895" cy="941493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0439B84-817A-4DE3-3376-E517F9DBBAD7}"/>
              </a:ext>
            </a:extLst>
          </p:cNvPr>
          <p:cNvSpPr txBox="1"/>
          <p:nvPr/>
        </p:nvSpPr>
        <p:spPr>
          <a:xfrm>
            <a:off x="304800" y="7394243"/>
            <a:ext cx="24384000" cy="3046988"/>
          </a:xfrm>
          <a:prstGeom prst="rect">
            <a:avLst/>
          </a:prstGeom>
          <a:noFill/>
        </p:spPr>
        <p:txBody>
          <a:bodyPr wrap="square" lIns="91440" tIns="45720" rIns="91440" bIns="45720" anchor="t">
            <a:spAutoFit/>
          </a:bodyPr>
          <a:lstStyle/>
          <a:p>
            <a:r>
              <a:rPr lang="it-IT" sz="9600" b="1" dirty="0">
                <a:solidFill>
                  <a:schemeClr val="bg1"/>
                </a:solidFill>
                <a:effectLst/>
                <a:latin typeface="Consolas"/>
                <a:ea typeface="Songti SC"/>
                <a:cs typeface="Arial Unicode MS"/>
              </a:rPr>
              <a:t>Vecchi e nuovi tentativi </a:t>
            </a:r>
            <a:endParaRPr lang="it-IT" sz="9600" b="1" dirty="0">
              <a:solidFill>
                <a:schemeClr val="bg1"/>
              </a:solidFill>
              <a:latin typeface="Consolas"/>
              <a:ea typeface="Songti SC"/>
              <a:cs typeface="Arial Unicode MS"/>
            </a:endParaRPr>
          </a:p>
          <a:p>
            <a:r>
              <a:rPr lang="it-IT" sz="9600" b="1" dirty="0">
                <a:solidFill>
                  <a:schemeClr val="bg1"/>
                </a:solidFill>
                <a:effectLst/>
                <a:latin typeface="Consolas"/>
                <a:ea typeface="Songti SC"/>
                <a:cs typeface="Arial Unicode MS"/>
              </a:rPr>
              <a:t>di recupero</a:t>
            </a:r>
            <a:endParaRPr lang="it-IT" sz="9600" b="1" dirty="0">
              <a:solidFill>
                <a:schemeClr val="bg1"/>
              </a:solidFill>
              <a:latin typeface="Consolas"/>
            </a:endParaRPr>
          </a:p>
        </p:txBody>
      </p:sp>
      <p:sp>
        <p:nvSpPr>
          <p:cNvPr id="6" name="CasellaDiTesto 5">
            <a:extLst>
              <a:ext uri="{FF2B5EF4-FFF2-40B4-BE49-F238E27FC236}">
                <a16:creationId xmlns:a16="http://schemas.microsoft.com/office/drawing/2014/main" id="{1C1451AC-D602-DDA0-A07A-23419B5AB0F6}"/>
              </a:ext>
            </a:extLst>
          </p:cNvPr>
          <p:cNvSpPr txBox="1"/>
          <p:nvPr/>
        </p:nvSpPr>
        <p:spPr>
          <a:xfrm>
            <a:off x="10713493" y="719293"/>
            <a:ext cx="7269707" cy="7109639"/>
          </a:xfrm>
          <a:prstGeom prst="rect">
            <a:avLst/>
          </a:prstGeom>
          <a:noFill/>
        </p:spPr>
        <p:txBody>
          <a:bodyPr wrap="square" lIns="91440" tIns="45720" rIns="91440" bIns="45720" anchor="t">
            <a:spAutoFit/>
          </a:bodyPr>
          <a:lstStyle/>
          <a:p>
            <a:pPr algn="r"/>
            <a:r>
              <a:rPr lang="it-IT" sz="2400" dirty="0">
                <a:solidFill>
                  <a:schemeClr val="bg1"/>
                </a:solidFill>
                <a:latin typeface="Consolas"/>
                <a:ea typeface="Noto Serif Display ExtraCondensed" panose="02020506080505020204" pitchFamily="18"/>
                <a:cs typeface="Noto Serif Display ExtraCondensed" panose="02020506080505020204" pitchFamily="18"/>
              </a:rPr>
              <a:t>Una rivalutazione dello spazio naturalistico del parco del castello, non ancora compromesso, è stata promossa nel 1998, purtroppo senza risultati,  per il recupero del biotipo e la creazione di un'area verde pubblica, avanzata dal Fondo svizzero per il paesaggio, la Società ticinese per l'arte e la natura- STAN, il WWF Ticino e l'associazione traffico e ambiente.</a:t>
            </a:r>
          </a:p>
          <a:p>
            <a:pPr algn="r"/>
            <a:r>
              <a:rPr lang="it-IT" sz="2400" dirty="0">
                <a:solidFill>
                  <a:schemeClr val="bg1"/>
                </a:solidFill>
                <a:latin typeface="Consolas"/>
                <a:ea typeface="Noto Serif Display ExtraCondensed" panose="02020506080505020204" pitchFamily="18"/>
                <a:cs typeface="Noto Serif Display ExtraCondensed" panose="02020506080505020204" pitchFamily="18"/>
              </a:rPr>
              <a:t>Mentre nel 2019 il Municipio di Lugano, proprietario della masseria e dell'antico torchio appartenenti al castello e la Fondazione Francesco per l'aiuto sociale, hanno recuperato questi beni culturali creando un esemplare connubio tra tutela e utilizzo sociale con un intervento conservativo rispettoso. La struttura è aperta a tutta la cittadinanza.</a:t>
            </a:r>
          </a:p>
        </p:txBody>
      </p:sp>
    </p:spTree>
    <p:extLst>
      <p:ext uri="{BB962C8B-B14F-4D97-AF65-F5344CB8AC3E}">
        <p14:creationId xmlns:p14="http://schemas.microsoft.com/office/powerpoint/2010/main" val="69889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7FFD33E-6316-FA31-86DF-08BFD83B9929}"/>
              </a:ext>
            </a:extLst>
          </p:cNvPr>
          <p:cNvPicPr>
            <a:picLocks noChangeAspect="1"/>
          </p:cNvPicPr>
          <p:nvPr/>
        </p:nvPicPr>
        <p:blipFill>
          <a:blip r:embed="rId2"/>
          <a:stretch>
            <a:fillRect/>
          </a:stretch>
        </p:blipFill>
        <p:spPr>
          <a:xfrm>
            <a:off x="4009744" y="6425"/>
            <a:ext cx="14285542" cy="9230253"/>
          </a:xfrm>
          <a:prstGeom prst="rect">
            <a:avLst/>
          </a:prstGeom>
        </p:spPr>
      </p:pic>
      <p:sp>
        <p:nvSpPr>
          <p:cNvPr id="6" name="TextBox 6"/>
          <p:cNvSpPr txBox="1"/>
          <p:nvPr/>
        </p:nvSpPr>
        <p:spPr>
          <a:xfrm>
            <a:off x="265611" y="166590"/>
            <a:ext cx="17031789" cy="1477328"/>
          </a:xfrm>
          <a:prstGeom prst="rect">
            <a:avLst/>
          </a:prstGeom>
        </p:spPr>
        <p:txBody>
          <a:bodyPr wrap="square" lIns="0" tIns="0" rIns="0" bIns="0" rtlCol="0" anchor="t">
            <a:spAutoFit/>
          </a:bodyPr>
          <a:lstStyle/>
          <a:p>
            <a:r>
              <a:rPr lang="it-IT" sz="9600" b="1" dirty="0">
                <a:solidFill>
                  <a:schemeClr val="bg1"/>
                </a:solidFill>
                <a:latin typeface="Consolas"/>
                <a:ea typeface="Noto Serif Disp ExtCond"/>
                <a:cs typeface="Noto Serif Disp ExtCond"/>
              </a:rPr>
              <a:t>6 ottobre 1871, ore 11.15</a:t>
            </a:r>
          </a:p>
        </p:txBody>
      </p:sp>
      <p:sp>
        <p:nvSpPr>
          <p:cNvPr id="9" name="CasellaDiTesto 8">
            <a:extLst>
              <a:ext uri="{FF2B5EF4-FFF2-40B4-BE49-F238E27FC236}">
                <a16:creationId xmlns:a16="http://schemas.microsoft.com/office/drawing/2014/main" id="{FC21E3D2-532D-96F2-39B7-F0C604FAE78B}"/>
              </a:ext>
            </a:extLst>
          </p:cNvPr>
          <p:cNvSpPr txBox="1"/>
          <p:nvPr/>
        </p:nvSpPr>
        <p:spPr>
          <a:xfrm>
            <a:off x="9990534" y="9509522"/>
            <a:ext cx="9268096" cy="400110"/>
          </a:xfrm>
          <a:prstGeom prst="rect">
            <a:avLst/>
          </a:prstGeom>
          <a:noFill/>
        </p:spPr>
        <p:txBody>
          <a:bodyPr wrap="square" lIns="91440" tIns="45720" rIns="91440" bIns="45720" anchor="t">
            <a:spAutoFit/>
          </a:bodyPr>
          <a:lstStyle/>
          <a:p>
            <a:r>
              <a:rPr lang="it-IT" sz="2000" dirty="0">
                <a:solidFill>
                  <a:schemeClr val="bg1"/>
                </a:solidFill>
                <a:latin typeface="Consolas"/>
                <a:ea typeface="Noto Serif Disp ExtCond"/>
                <a:cs typeface="Noto Serif Disp ExtCond"/>
              </a:rPr>
              <a:t>Vista dalla terrazza, 1828, Image Archive ETH Library</a:t>
            </a:r>
          </a:p>
        </p:txBody>
      </p:sp>
      <p:sp>
        <p:nvSpPr>
          <p:cNvPr id="10" name="TextBox 6">
            <a:extLst>
              <a:ext uri="{FF2B5EF4-FFF2-40B4-BE49-F238E27FC236}">
                <a16:creationId xmlns:a16="http://schemas.microsoft.com/office/drawing/2014/main" id="{4B21FDC7-F501-511F-8647-EAAB6F0A8531}"/>
              </a:ext>
            </a:extLst>
          </p:cNvPr>
          <p:cNvSpPr txBox="1"/>
          <p:nvPr/>
        </p:nvSpPr>
        <p:spPr>
          <a:xfrm>
            <a:off x="239453" y="2692220"/>
            <a:ext cx="3708414" cy="7017306"/>
          </a:xfrm>
          <a:prstGeom prst="rect">
            <a:avLst/>
          </a:prstGeom>
        </p:spPr>
        <p:txBody>
          <a:bodyPr wrap="square" lIns="0" tIns="0" rIns="0" bIns="0" rtlCol="0" anchor="t">
            <a:spAutoFit/>
          </a:bodyPr>
          <a:lstStyle/>
          <a:p>
            <a:r>
              <a:rPr lang="it-IT" sz="2400" dirty="0">
                <a:solidFill>
                  <a:schemeClr val="bg1"/>
                </a:solidFill>
                <a:latin typeface="Consolas"/>
                <a:ea typeface="Noto Serif Disp ExtCond"/>
                <a:cs typeface="Noto Serif Disp ExtCond"/>
              </a:rPr>
              <a:t>È il giorno della posa della prima pietra del sontuoso palazzo che prenderà anche il nome di "</a:t>
            </a:r>
            <a:r>
              <a:rPr lang="it-IT" sz="2400" err="1">
                <a:solidFill>
                  <a:schemeClr val="bg1"/>
                </a:solidFill>
                <a:latin typeface="Consolas"/>
                <a:ea typeface="Noto Serif Disp ExtCond"/>
                <a:cs typeface="Noto Serif Disp ExtCond"/>
              </a:rPr>
              <a:t>Chateau</a:t>
            </a:r>
            <a:r>
              <a:rPr lang="it-IT" sz="2400" dirty="0">
                <a:solidFill>
                  <a:schemeClr val="bg1"/>
                </a:solidFill>
                <a:latin typeface="Consolas"/>
                <a:ea typeface="Noto Serif Disp ExtCond"/>
                <a:cs typeface="Noto Serif Disp ExtCond"/>
              </a:rPr>
              <a:t> del la </a:t>
            </a:r>
            <a:r>
              <a:rPr lang="it-IT" sz="2400" err="1">
                <a:solidFill>
                  <a:schemeClr val="bg1"/>
                </a:solidFill>
                <a:latin typeface="Consolas"/>
                <a:ea typeface="Noto Serif Disp ExtCond"/>
                <a:cs typeface="Noto Serif Disp ExtCond"/>
              </a:rPr>
              <a:t>Musique</a:t>
            </a:r>
            <a:r>
              <a:rPr lang="it-IT" sz="2400" dirty="0">
                <a:solidFill>
                  <a:schemeClr val="bg1"/>
                </a:solidFill>
                <a:latin typeface="Consolas"/>
                <a:ea typeface="Noto Serif Disp ExtCond"/>
                <a:cs typeface="Noto Serif Disp ExtCond"/>
              </a:rPr>
              <a:t>" che domina su Lugano e il suo lago. Numerosi ospiti partecipano alla cerimonia: canti e benedizioni in russo, la lingua d'origine del barone Paul von </a:t>
            </a:r>
            <a:r>
              <a:rPr lang="it-IT" sz="2400" err="1">
                <a:solidFill>
                  <a:schemeClr val="bg1"/>
                </a:solidFill>
                <a:latin typeface="Consolas"/>
                <a:ea typeface="Noto Serif Disp ExtCond"/>
                <a:cs typeface="Noto Serif Disp ExtCond"/>
              </a:rPr>
              <a:t>Dewies</a:t>
            </a:r>
            <a:r>
              <a:rPr lang="it-IT" sz="2400" dirty="0">
                <a:solidFill>
                  <a:schemeClr val="bg1"/>
                </a:solidFill>
                <a:latin typeface="Consolas"/>
                <a:ea typeface="Noto Serif Disp ExtCond"/>
                <a:cs typeface="Noto Serif Disp ExtCond"/>
              </a:rPr>
              <a:t>. Inizia la storia di quello che poteva essere ancora oggi il più principesco palazzo in Svizzera.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61215-4808-37A4-D29D-EEE596B76FC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77D40859-233E-D1E7-260C-24DD852CDFA6}"/>
              </a:ext>
            </a:extLst>
          </p:cNvPr>
          <p:cNvSpPr txBox="1"/>
          <p:nvPr/>
        </p:nvSpPr>
        <p:spPr>
          <a:xfrm>
            <a:off x="6860496" y="2576434"/>
            <a:ext cx="10969054" cy="213360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9600" b="1" dirty="0">
                <a:solidFill>
                  <a:schemeClr val="bg1"/>
                </a:solidFill>
                <a:latin typeface="Consolas"/>
                <a:ea typeface="Noto Serif Disp ExtCond"/>
                <a:cs typeface="Noto Serif Disp ExtCond"/>
              </a:rPr>
              <a:t>Chi era il </a:t>
            </a:r>
            <a:r>
              <a:rPr lang="en-US" sz="9600" b="1" dirty="0" err="1">
                <a:solidFill>
                  <a:schemeClr val="bg1"/>
                </a:solidFill>
                <a:latin typeface="Consolas"/>
                <a:ea typeface="Noto Serif Disp ExtCond"/>
                <a:cs typeface="Noto Serif Disp ExtCond"/>
              </a:rPr>
              <a:t>committente</a:t>
            </a:r>
            <a:r>
              <a:rPr lang="en-US" sz="9600" b="1" dirty="0">
                <a:solidFill>
                  <a:schemeClr val="bg1"/>
                </a:solidFill>
                <a:latin typeface="Consolas"/>
                <a:ea typeface="Noto Serif Disp ExtCond"/>
                <a:cs typeface="Noto Serif Disp ExtCond"/>
              </a:rPr>
              <a:t>?</a:t>
            </a:r>
          </a:p>
        </p:txBody>
      </p:sp>
      <p:pic>
        <p:nvPicPr>
          <p:cNvPr id="6" name="Immagine2">
            <a:extLst>
              <a:ext uri="{FF2B5EF4-FFF2-40B4-BE49-F238E27FC236}">
                <a16:creationId xmlns:a16="http://schemas.microsoft.com/office/drawing/2014/main" id="{F4650F90-6102-955B-3496-A1E2CC4CF474}"/>
              </a:ext>
            </a:extLst>
          </p:cNvPr>
          <p:cNvPicPr>
            <a:picLocks noChangeAspect="1"/>
          </p:cNvPicPr>
          <p:nvPr/>
        </p:nvPicPr>
        <p:blipFill>
          <a:blip r:embed="rId2"/>
          <a:srcRect l="6277" r="8778" b="1"/>
          <a:stretch>
            <a:fillRect/>
          </a:stretch>
        </p:blipFill>
        <p:spPr bwMode="auto">
          <a:xfrm>
            <a:off x="0" y="7403"/>
            <a:ext cx="6629399" cy="10286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3" name="Group 1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45930" y="-1"/>
            <a:ext cx="1326362" cy="10287001"/>
            <a:chOff x="3697284" y="-1"/>
            <a:chExt cx="884241" cy="6858001"/>
          </a:xfrm>
          <a:effectLst>
            <a:outerShdw blurRad="381000" dist="152400" algn="l" rotWithShape="0">
              <a:prstClr val="black">
                <a:alpha val="10000"/>
              </a:prstClr>
            </a:outerShdw>
          </a:effectLst>
        </p:grpSpPr>
        <p:sp>
          <p:nvSpPr>
            <p:cNvPr id="14" name="Freeform: Shape 1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asellaDiTesto 6">
            <a:extLst>
              <a:ext uri="{FF2B5EF4-FFF2-40B4-BE49-F238E27FC236}">
                <a16:creationId xmlns:a16="http://schemas.microsoft.com/office/drawing/2014/main" id="{88650E82-7CFF-075D-748B-715F9D1D5A6A}"/>
              </a:ext>
            </a:extLst>
          </p:cNvPr>
          <p:cNvSpPr txBox="1"/>
          <p:nvPr/>
        </p:nvSpPr>
        <p:spPr>
          <a:xfrm>
            <a:off x="6989168" y="4706288"/>
            <a:ext cx="10744196" cy="4800600"/>
          </a:xfrm>
          <a:prstGeom prst="rect">
            <a:avLst/>
          </a:prstGeom>
        </p:spPr>
        <p:txBody>
          <a:bodyPr vert="horz" lIns="91440" tIns="45720" rIns="91440" bIns="45720" rtlCol="0" anchor="b">
            <a:noAutofit/>
          </a:bodyPr>
          <a:lstStyle/>
          <a:p>
            <a:r>
              <a:rPr lang="it-IT" sz="2800" dirty="0">
                <a:solidFill>
                  <a:schemeClr val="bg1"/>
                </a:solidFill>
                <a:latin typeface="Consolas"/>
                <a:ea typeface="Noto Serif Disp ExtCond"/>
                <a:cs typeface="Noto Serif Disp ExtCond"/>
              </a:rPr>
              <a:t>Il barone Paul von </a:t>
            </a:r>
            <a:r>
              <a:rPr lang="it-IT" sz="2800" err="1">
                <a:solidFill>
                  <a:schemeClr val="bg1"/>
                </a:solidFill>
                <a:latin typeface="Consolas"/>
                <a:ea typeface="Noto Serif Disp ExtCond"/>
                <a:cs typeface="Noto Serif Disp ExtCond"/>
              </a:rPr>
              <a:t>Derwies</a:t>
            </a:r>
            <a:r>
              <a:rPr lang="it-IT" sz="2800" dirty="0">
                <a:solidFill>
                  <a:schemeClr val="bg1"/>
                </a:solidFill>
                <a:latin typeface="Consolas"/>
                <a:ea typeface="Noto Serif Disp ExtCond"/>
                <a:cs typeface="Noto Serif Disp ExtCond"/>
              </a:rPr>
              <a:t> era stato un abile e visionario imprenditore che colse le opportunità dello sviluppo ferroviario. Di famiglia di origine tedesca trasferita in Russia, studiò giurisprudenza ed entrò nell'Amministrazione. Contagiato dall'euforia delle strade ferrate di cui la Russa necessitava per motivi economici e militari, in dieci anni seppe abilmente sfruttare il momento accumulando una considerevole fortuna, aiutata dai finanziamenti di un banchiere, Meyer, a cui dava lezioni di piano. </a:t>
            </a:r>
          </a:p>
          <a:p>
            <a:r>
              <a:rPr lang="it-IT" sz="2800" dirty="0">
                <a:solidFill>
                  <a:schemeClr val="bg1"/>
                </a:solidFill>
                <a:latin typeface="Noto Serif Disp ExtCond" panose="02020506080505020204" pitchFamily="18"/>
                <a:ea typeface="Noto Serif Disp ExtCond" panose="02020506080505020204" pitchFamily="18"/>
                <a:cs typeface="Noto Serif Disp ExtCond" panose="02020506080505020204" pitchFamily="18"/>
              </a:rPr>
              <a:t>    </a:t>
            </a:r>
          </a:p>
        </p:txBody>
      </p:sp>
    </p:spTree>
    <p:extLst>
      <p:ext uri="{BB962C8B-B14F-4D97-AF65-F5344CB8AC3E}">
        <p14:creationId xmlns:p14="http://schemas.microsoft.com/office/powerpoint/2010/main" val="67607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sp>
        <p:nvSpPr>
          <p:cNvPr id="2" name="Freeform 2"/>
          <p:cNvSpPr/>
          <p:nvPr/>
        </p:nvSpPr>
        <p:spPr>
          <a:xfrm>
            <a:off x="533400" y="1638300"/>
            <a:ext cx="12649200" cy="8153400"/>
          </a:xfrm>
          <a:custGeom>
            <a:avLst/>
            <a:gdLst/>
            <a:ahLst/>
            <a:cxnLst/>
            <a:rect l="l" t="t" r="r" b="b"/>
            <a:pathLst>
              <a:path w="16230600" h="8472492">
                <a:moveTo>
                  <a:pt x="0" y="0"/>
                </a:moveTo>
                <a:lnTo>
                  <a:pt x="16230600" y="0"/>
                </a:lnTo>
                <a:lnTo>
                  <a:pt x="16230600" y="8472492"/>
                </a:lnTo>
                <a:lnTo>
                  <a:pt x="0" y="8472492"/>
                </a:lnTo>
                <a:lnTo>
                  <a:pt x="0" y="0"/>
                </a:lnTo>
                <a:close/>
              </a:path>
            </a:pathLst>
          </a:custGeom>
          <a:blipFill>
            <a:blip r:embed="rId2"/>
            <a:stretch>
              <a:fillRect t="-26260" b="-17654"/>
            </a:stretch>
          </a:blipFill>
        </p:spPr>
        <p:txBody>
          <a:bodyPr/>
          <a:lstStyle/>
          <a:p>
            <a:endParaRPr lang="it-IT"/>
          </a:p>
        </p:txBody>
      </p:sp>
      <p:sp>
        <p:nvSpPr>
          <p:cNvPr id="4" name="CasellaDiTesto 3">
            <a:extLst>
              <a:ext uri="{FF2B5EF4-FFF2-40B4-BE49-F238E27FC236}">
                <a16:creationId xmlns:a16="http://schemas.microsoft.com/office/drawing/2014/main" id="{0AB3D473-921D-6B0D-0076-3AB856E9B759}"/>
              </a:ext>
            </a:extLst>
          </p:cNvPr>
          <p:cNvSpPr txBox="1"/>
          <p:nvPr/>
        </p:nvSpPr>
        <p:spPr>
          <a:xfrm>
            <a:off x="510915" y="88067"/>
            <a:ext cx="15773400" cy="1569660"/>
          </a:xfrm>
          <a:prstGeom prst="rect">
            <a:avLst/>
          </a:prstGeom>
          <a:noFill/>
        </p:spPr>
        <p:txBody>
          <a:bodyPr wrap="square" lIns="91440" tIns="45720" rIns="91440" bIns="45720" anchor="t">
            <a:spAutoFit/>
          </a:bodyPr>
          <a:lstStyle/>
          <a:p>
            <a:r>
              <a:rPr lang="it-IT" sz="9600" b="1" dirty="0">
                <a:solidFill>
                  <a:schemeClr val="bg1"/>
                </a:solidFill>
                <a:effectLst/>
                <a:latin typeface="Consolas"/>
                <a:ea typeface="Noto Serif Disp ExtCond"/>
                <a:cs typeface="Noto Serif Disp ExtCond"/>
              </a:rPr>
              <a:t>Trasferimento in Europa</a:t>
            </a:r>
            <a:endParaRPr lang="it-IT" sz="9600" b="1" dirty="0">
              <a:solidFill>
                <a:schemeClr val="bg1"/>
              </a:solidFill>
              <a:latin typeface="Consolas"/>
              <a:ea typeface="Noto Serif Disp ExtCond"/>
              <a:cs typeface="Noto Serif Disp ExtCond"/>
            </a:endParaRPr>
          </a:p>
        </p:txBody>
      </p:sp>
      <p:sp>
        <p:nvSpPr>
          <p:cNvPr id="5" name="CasellaDiTesto 4">
            <a:extLst>
              <a:ext uri="{FF2B5EF4-FFF2-40B4-BE49-F238E27FC236}">
                <a16:creationId xmlns:a16="http://schemas.microsoft.com/office/drawing/2014/main" id="{3F5CD71B-AD97-78D6-AF51-31C4FFDC390A}"/>
              </a:ext>
            </a:extLst>
          </p:cNvPr>
          <p:cNvSpPr txBox="1"/>
          <p:nvPr/>
        </p:nvSpPr>
        <p:spPr>
          <a:xfrm>
            <a:off x="13335000" y="1575405"/>
            <a:ext cx="4648200" cy="9079409"/>
          </a:xfrm>
          <a:prstGeom prst="rect">
            <a:avLst/>
          </a:prstGeom>
          <a:noFill/>
        </p:spPr>
        <p:txBody>
          <a:bodyPr wrap="square" lIns="91440" tIns="45720" rIns="91440" bIns="45720" anchor="t">
            <a:spAutoFit/>
          </a:bodyPr>
          <a:lstStyle/>
          <a:p>
            <a:r>
              <a:rPr lang="it-IT" sz="2400" dirty="0">
                <a:solidFill>
                  <a:schemeClr val="bg1"/>
                </a:solidFill>
                <a:latin typeface="Consolas"/>
                <a:ea typeface="Noto Serif Disp ExtCond"/>
                <a:cs typeface="Noto Serif Disp ExtCond"/>
              </a:rPr>
              <a:t>Ceduta l'attività imprenditoriale si ritirò a Nizza dal 1867, dove risiedeva una numerosa colonia di facoltosi russi. Qui costruì una fastosa residenza con parco dove trascorrerà i mesi invernali. Seguendo le abitudini della comunità nizzarda, in estate soggiornava in Svizzera e durante le sue escursioni scoprì Lugano e la collina di Trevano, dove avviò i lavori per la sua seconda residenza sui resti di un castello del '400. Da questo momento coltivare la passione per la musica diventerà il centro dei suoi interessi.</a:t>
            </a:r>
          </a:p>
          <a:p>
            <a:endParaRPr lang="it-IT" sz="2800" dirty="0">
              <a:solidFill>
                <a:schemeClr val="bg1"/>
              </a:solidFill>
              <a:latin typeface="Noto Serif Disp ExtCond" panose="02020506080505020204" pitchFamily="18"/>
              <a:ea typeface="Noto Serif Disp ExtCond" panose="02020506080505020204" pitchFamily="18"/>
              <a:cs typeface="Noto Serif Disp ExtCond" panose="02020506080505020204" pitchFamily="18"/>
            </a:endParaRPr>
          </a:p>
          <a:p>
            <a:endParaRPr lang="it-IT" sz="2800" dirty="0">
              <a:solidFill>
                <a:schemeClr val="bg1"/>
              </a:solidFill>
              <a:latin typeface="Noto Serif Disp ExtCond" panose="02020506080505020204" pitchFamily="18"/>
              <a:ea typeface="Noto Serif Disp ExtCond" panose="02020506080505020204" pitchFamily="18"/>
              <a:cs typeface="Noto Serif Disp ExtCond" panose="02020506080505020204" pitchFamily="18"/>
            </a:endParaRPr>
          </a:p>
        </p:txBody>
      </p:sp>
      <p:sp>
        <p:nvSpPr>
          <p:cNvPr id="6" name="CasellaDiTesto 5">
            <a:extLst>
              <a:ext uri="{FF2B5EF4-FFF2-40B4-BE49-F238E27FC236}">
                <a16:creationId xmlns:a16="http://schemas.microsoft.com/office/drawing/2014/main" id="{E8D224B9-4461-C8E4-F946-DED26D62A7FD}"/>
              </a:ext>
            </a:extLst>
          </p:cNvPr>
          <p:cNvSpPr txBox="1"/>
          <p:nvPr/>
        </p:nvSpPr>
        <p:spPr>
          <a:xfrm>
            <a:off x="512928" y="9854595"/>
            <a:ext cx="9268096" cy="369332"/>
          </a:xfrm>
          <a:prstGeom prst="rect">
            <a:avLst/>
          </a:prstGeom>
          <a:noFill/>
        </p:spPr>
        <p:txBody>
          <a:bodyPr wrap="square">
            <a:spAutoFit/>
          </a:bodyPr>
          <a:lstStyle/>
          <a:p>
            <a:r>
              <a:rPr lang="it-IT">
                <a:solidFill>
                  <a:schemeClr val="bg1"/>
                </a:solidFill>
                <a:latin typeface="Noto Serif Disp ExtCond" panose="02020506080505020204" pitchFamily="18"/>
                <a:ea typeface="Noto Serif Disp ExtCond" panose="02020506080505020204" pitchFamily="18"/>
                <a:cs typeface="Noto Serif Disp ExtCond" panose="02020506080505020204" pitchFamily="18"/>
              </a:rPr>
              <a:t>Foto Ruedi, Lugano Archivi fotografico, Foto </a:t>
            </a:r>
            <a:r>
              <a:rPr lang="it-IT" err="1">
                <a:solidFill>
                  <a:schemeClr val="bg1"/>
                </a:solidFill>
                <a:latin typeface="Noto Serif Disp ExtCond" panose="02020506080505020204" pitchFamily="18"/>
                <a:ea typeface="Noto Serif Disp ExtCond" panose="02020506080505020204" pitchFamily="18"/>
                <a:cs typeface="Noto Serif Disp ExtCond" panose="02020506080505020204" pitchFamily="18"/>
              </a:rPr>
              <a:t>Garbani</a:t>
            </a:r>
            <a:endParaRPr lang="it-IT">
              <a:solidFill>
                <a:schemeClr val="bg1"/>
              </a:solidFill>
              <a:latin typeface="Noto Serif Disp ExtCond" panose="02020506080505020204" pitchFamily="18"/>
              <a:ea typeface="Noto Serif Disp ExtCond" panose="02020506080505020204" pitchFamily="18"/>
              <a:cs typeface="Noto Serif Disp ExtCond" panose="02020506080505020204" pitchFamily="1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9397532-1632-2286-BFFC-3BECCE2DB853}"/>
              </a:ext>
            </a:extLst>
          </p:cNvPr>
          <p:cNvPicPr>
            <a:picLocks noChangeAspect="1"/>
          </p:cNvPicPr>
          <p:nvPr/>
        </p:nvPicPr>
        <p:blipFill>
          <a:blip r:embed="rId2"/>
          <a:stretch>
            <a:fillRect/>
          </a:stretch>
        </p:blipFill>
        <p:spPr>
          <a:xfrm>
            <a:off x="4063975" y="1701212"/>
            <a:ext cx="14224025" cy="8585787"/>
          </a:xfrm>
          <a:prstGeom prst="rect">
            <a:avLst/>
          </a:prstGeom>
        </p:spPr>
      </p:pic>
      <p:sp>
        <p:nvSpPr>
          <p:cNvPr id="5" name="CasellaDiTesto 4">
            <a:extLst>
              <a:ext uri="{FF2B5EF4-FFF2-40B4-BE49-F238E27FC236}">
                <a16:creationId xmlns:a16="http://schemas.microsoft.com/office/drawing/2014/main" id="{AFC6CF1E-6DDD-1022-D313-B21EF79BFEC4}"/>
              </a:ext>
            </a:extLst>
          </p:cNvPr>
          <p:cNvSpPr txBox="1"/>
          <p:nvPr/>
        </p:nvSpPr>
        <p:spPr>
          <a:xfrm>
            <a:off x="457200" y="1707005"/>
            <a:ext cx="6729334" cy="8586966"/>
          </a:xfrm>
          <a:prstGeom prst="rect">
            <a:avLst/>
          </a:prstGeom>
          <a:noFill/>
        </p:spPr>
        <p:txBody>
          <a:bodyPr wrap="square" lIns="91440" tIns="45720" rIns="91440" bIns="45720" anchor="t">
            <a:spAutoFit/>
          </a:bodyPr>
          <a:lstStyle/>
          <a:p>
            <a:r>
              <a:rPr lang="it-IT" sz="2400" kern="100" dirty="0">
                <a:solidFill>
                  <a:schemeClr val="bg1"/>
                </a:solidFill>
                <a:effectLst/>
                <a:latin typeface="Consolas"/>
                <a:ea typeface="Noto Serif Display ExtraCondensed" panose="02020506080505020204"/>
                <a:cs typeface="Noto Serif Display ExtraCondensed" panose="02020506080505020204"/>
              </a:rPr>
              <a:t>Il progetto fu realizzato dalle maestranze che avevano già lavorato a Nizza: Francesco Botta (già attivo presso la corte di San Pietroburgo), Bernard Simon, Giuseppe </a:t>
            </a:r>
            <a:r>
              <a:rPr lang="it-IT" sz="2400" kern="100" dirty="0" err="1">
                <a:solidFill>
                  <a:schemeClr val="bg1"/>
                </a:solidFill>
                <a:effectLst/>
                <a:latin typeface="Consolas"/>
                <a:ea typeface="Noto Serif Display ExtraCondensed" panose="02020506080505020204"/>
                <a:cs typeface="Noto Serif Display ExtraCondensed" panose="02020506080505020204"/>
              </a:rPr>
              <a:t>Bernardazzi</a:t>
            </a:r>
            <a:r>
              <a:rPr lang="it-IT" sz="2400" kern="100" dirty="0">
                <a:solidFill>
                  <a:schemeClr val="bg1"/>
                </a:solidFill>
                <a:effectLst/>
                <a:latin typeface="Consolas"/>
                <a:ea typeface="Noto Serif Display ExtraCondensed" panose="02020506080505020204"/>
                <a:cs typeface="Noto Serif Display ExtraCondensed" panose="02020506080505020204"/>
              </a:rPr>
              <a:t>, Bernardino Maraini e lo scultore Vincenzo Vela.  La dimora si componeva di un corpo centrale e due ali laterali.  Al suo interno un vasto atrio in stile pompeiano con colonne di marmo d'Arzo, uno scalone d'onore, dove fu collocata l'imponente scultura di Vela </a:t>
            </a:r>
            <a:r>
              <a:rPr lang="it-IT" sz="2400" i="1" kern="100" dirty="0">
                <a:solidFill>
                  <a:schemeClr val="bg1"/>
                </a:solidFill>
                <a:effectLst/>
                <a:latin typeface="Consolas"/>
                <a:ea typeface="Noto Serif Display ExtraCondensed" panose="02020506080505020204"/>
                <a:cs typeface="Noto Serif Display ExtraCondensed" panose="02020506080505020204"/>
              </a:rPr>
              <a:t>Spartaco</a:t>
            </a:r>
            <a:r>
              <a:rPr lang="it-IT" sz="2400" kern="100" dirty="0">
                <a:solidFill>
                  <a:schemeClr val="bg1"/>
                </a:solidFill>
                <a:effectLst/>
                <a:latin typeface="Consolas"/>
                <a:ea typeface="Noto Serif Display ExtraCondensed" panose="02020506080505020204"/>
                <a:cs typeface="Noto Serif Display ExtraCondensed" panose="02020506080505020204"/>
              </a:rPr>
              <a:t>, che dava le spalle a una balconata di colonnine di cristallo di Boemia con interni d'argento, illuminata dall'ampio lucernario: "un'irreale visione di fiaba". Preziosi quadri oggetti e tappezzerie ornavano i saloni e la raffinata cappella per i riti ortodossi.</a:t>
            </a:r>
            <a:r>
              <a:rPr lang="it-IT" sz="2400" kern="100" dirty="0">
                <a:solidFill>
                  <a:schemeClr val="bg1"/>
                </a:solidFill>
                <a:latin typeface="Consolas"/>
                <a:ea typeface="Noto Serif Display ExtraCondensed" panose="02020506080505020204"/>
                <a:cs typeface="Noto Serif Display ExtraCondensed" panose="02020506080505020204"/>
              </a:rPr>
              <a:t> Se conservata avrebbe rappresentato la più sontuosa dimora privata in Svizzera.</a:t>
            </a:r>
            <a:endParaRPr lang="it-IT" sz="2400" kern="100" dirty="0">
              <a:solidFill>
                <a:schemeClr val="bg1"/>
              </a:solidFill>
              <a:effectLst/>
              <a:latin typeface="Consolas"/>
              <a:ea typeface="Noto Serif Display ExtraCondensed" panose="02020506080505020204"/>
              <a:cs typeface="Noto Serif Display ExtraCondensed" panose="02020506080505020204"/>
            </a:endParaRPr>
          </a:p>
        </p:txBody>
      </p:sp>
      <p:sp>
        <p:nvSpPr>
          <p:cNvPr id="7" name="CasellaDiTesto 6">
            <a:extLst>
              <a:ext uri="{FF2B5EF4-FFF2-40B4-BE49-F238E27FC236}">
                <a16:creationId xmlns:a16="http://schemas.microsoft.com/office/drawing/2014/main" id="{9A3A417F-5AAE-208E-D662-9E51655413BA}"/>
              </a:ext>
            </a:extLst>
          </p:cNvPr>
          <p:cNvSpPr txBox="1"/>
          <p:nvPr/>
        </p:nvSpPr>
        <p:spPr>
          <a:xfrm>
            <a:off x="-2517532" y="343009"/>
            <a:ext cx="20801350" cy="1569660"/>
          </a:xfrm>
          <a:prstGeom prst="rect">
            <a:avLst/>
          </a:prstGeom>
          <a:noFill/>
        </p:spPr>
        <p:txBody>
          <a:bodyPr wrap="square" lIns="91440" tIns="45720" rIns="91440" bIns="45720" anchor="t">
            <a:spAutoFit/>
          </a:bodyPr>
          <a:lstStyle/>
          <a:p>
            <a:pPr algn="r"/>
            <a:r>
              <a:rPr lang="it-IT" sz="9600" b="1" kern="100" dirty="0">
                <a:solidFill>
                  <a:schemeClr val="bg1"/>
                </a:solidFill>
                <a:effectLst/>
                <a:latin typeface="Consolas"/>
                <a:ea typeface="Noto Serif Disp ExtCond"/>
                <a:cs typeface="Noto Serif Disp ExtCond"/>
              </a:rPr>
              <a:t>Il castello di Trevano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grpSp>
        <p:nvGrpSpPr>
          <p:cNvPr id="2" name="Group 2"/>
          <p:cNvGrpSpPr/>
          <p:nvPr/>
        </p:nvGrpSpPr>
        <p:grpSpPr>
          <a:xfrm>
            <a:off x="1143000" y="843312"/>
            <a:ext cx="16230600" cy="8229600"/>
            <a:chOff x="0" y="0"/>
            <a:chExt cx="2514545" cy="1274980"/>
          </a:xfrm>
        </p:grpSpPr>
        <p:sp>
          <p:nvSpPr>
            <p:cNvPr id="3" name="Freeform 3"/>
            <p:cNvSpPr/>
            <p:nvPr/>
          </p:nvSpPr>
          <p:spPr>
            <a:xfrm>
              <a:off x="0" y="0"/>
              <a:ext cx="2514545" cy="1274980"/>
            </a:xfrm>
            <a:custGeom>
              <a:avLst/>
              <a:gdLst/>
              <a:ahLst/>
              <a:cxnLst/>
              <a:rect l="l" t="t" r="r" b="b"/>
              <a:pathLst>
                <a:path w="2514545" h="1274980">
                  <a:moveTo>
                    <a:pt x="0" y="0"/>
                  </a:moveTo>
                  <a:lnTo>
                    <a:pt x="2514545" y="0"/>
                  </a:lnTo>
                  <a:lnTo>
                    <a:pt x="2514545" y="1274980"/>
                  </a:lnTo>
                  <a:lnTo>
                    <a:pt x="0" y="1274980"/>
                  </a:lnTo>
                  <a:close/>
                </a:path>
              </a:pathLst>
            </a:custGeom>
            <a:blipFill>
              <a:blip r:embed="rId2"/>
              <a:stretch>
                <a:fillRect t="-12573" b="-12573"/>
              </a:stretch>
            </a:blipFill>
            <a:ln cap="sq">
              <a:noFill/>
              <a:prstDash val="solid"/>
              <a:miter/>
            </a:ln>
          </p:spPr>
          <p:txBody>
            <a:bodyPr/>
            <a:lstStyle/>
            <a:p>
              <a:endParaRPr lang="it-IT"/>
            </a:p>
          </p:txBody>
        </p:sp>
      </p:grpSp>
      <p:sp>
        <p:nvSpPr>
          <p:cNvPr id="5" name="TextBox 5"/>
          <p:cNvSpPr txBox="1"/>
          <p:nvPr/>
        </p:nvSpPr>
        <p:spPr>
          <a:xfrm>
            <a:off x="1142253" y="9072912"/>
            <a:ext cx="17802314" cy="1078693"/>
          </a:xfrm>
          <a:prstGeom prst="rect">
            <a:avLst/>
          </a:prstGeom>
        </p:spPr>
        <p:txBody>
          <a:bodyPr lIns="0" tIns="0" rIns="0" bIns="0" rtlCol="0" anchor="t">
            <a:spAutoFit/>
          </a:bodyPr>
          <a:lstStyle/>
          <a:p>
            <a:pPr>
              <a:lnSpc>
                <a:spcPts val="7999"/>
              </a:lnSpc>
              <a:spcBef>
                <a:spcPct val="0"/>
              </a:spcBef>
            </a:pPr>
            <a:r>
              <a:rPr lang="en-US" sz="9600" b="1" spc="-349" dirty="0">
                <a:solidFill>
                  <a:schemeClr val="bg1"/>
                </a:solidFill>
                <a:latin typeface="Consolas"/>
                <a:ea typeface="Noto Serif Display ExtraCondensed"/>
                <a:cs typeface="Noto Serif Display ExtraCondensed"/>
              </a:rPr>
              <a:t>TEATRO E SALA DA MUSICA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grpSp>
        <p:nvGrpSpPr>
          <p:cNvPr id="2" name="Group 2"/>
          <p:cNvGrpSpPr/>
          <p:nvPr/>
        </p:nvGrpSpPr>
        <p:grpSpPr>
          <a:xfrm>
            <a:off x="3048000" y="952500"/>
            <a:ext cx="11544300" cy="5867400"/>
            <a:chOff x="0" y="0"/>
            <a:chExt cx="3023220" cy="1274980"/>
          </a:xfrm>
        </p:grpSpPr>
        <p:sp>
          <p:nvSpPr>
            <p:cNvPr id="3" name="Freeform 3"/>
            <p:cNvSpPr/>
            <p:nvPr/>
          </p:nvSpPr>
          <p:spPr>
            <a:xfrm>
              <a:off x="0" y="0"/>
              <a:ext cx="3023220" cy="1274980"/>
            </a:xfrm>
            <a:custGeom>
              <a:avLst/>
              <a:gdLst/>
              <a:ahLst/>
              <a:cxnLst/>
              <a:rect l="l" t="t" r="r" b="b"/>
              <a:pathLst>
                <a:path w="3023220" h="1274980">
                  <a:moveTo>
                    <a:pt x="0" y="0"/>
                  </a:moveTo>
                  <a:lnTo>
                    <a:pt x="3023220" y="0"/>
                  </a:lnTo>
                  <a:lnTo>
                    <a:pt x="3023220" y="1274980"/>
                  </a:lnTo>
                  <a:lnTo>
                    <a:pt x="0" y="1274980"/>
                  </a:lnTo>
                  <a:close/>
                </a:path>
              </a:pathLst>
            </a:custGeom>
            <a:blipFill>
              <a:blip r:embed="rId2"/>
              <a:stretch>
                <a:fillRect t="-36548" b="-36548"/>
              </a:stretch>
            </a:blipFill>
            <a:ln cap="sq">
              <a:noFill/>
              <a:prstDash val="solid"/>
              <a:miter/>
            </a:ln>
          </p:spPr>
          <p:txBody>
            <a:bodyPr/>
            <a:lstStyle/>
            <a:p>
              <a:endParaRPr lang="it-IT"/>
            </a:p>
          </p:txBody>
        </p:sp>
      </p:grpSp>
      <p:sp>
        <p:nvSpPr>
          <p:cNvPr id="4" name="TextBox 4"/>
          <p:cNvSpPr txBox="1"/>
          <p:nvPr/>
        </p:nvSpPr>
        <p:spPr>
          <a:xfrm>
            <a:off x="370114" y="7200900"/>
            <a:ext cx="16116300" cy="2585323"/>
          </a:xfrm>
          <a:prstGeom prst="rect">
            <a:avLst/>
          </a:prstGeom>
        </p:spPr>
        <p:txBody>
          <a:bodyPr wrap="square" lIns="0" tIns="0" rIns="0" bIns="0" rtlCol="0" anchor="t">
            <a:spAutoFit/>
          </a:bodyPr>
          <a:lstStyle/>
          <a:p>
            <a:pPr algn="ctr"/>
            <a:r>
              <a:rPr lang="it-IT" sz="2400" dirty="0">
                <a:solidFill>
                  <a:schemeClr val="bg1"/>
                </a:solidFill>
                <a:latin typeface="Consolas"/>
                <a:ea typeface="Noto Serif Display ExtraCondensed" panose="02020506080505020204"/>
                <a:cs typeface="Noto Serif Display ExtraCondensed" panose="02020506080505020204"/>
              </a:rPr>
              <a:t>L'ala sinistra del castello era occupata dal suntuoso teatro con adiacente sala da concerto, decorata in oro e argento, dotata di un grande organo e due preziosi pianoforti </a:t>
            </a:r>
            <a:r>
              <a:rPr lang="it-IT" sz="2400" err="1">
                <a:solidFill>
                  <a:schemeClr val="bg1"/>
                </a:solidFill>
                <a:latin typeface="Consolas"/>
                <a:ea typeface="Noto Serif Display ExtraCondensed" panose="02020506080505020204"/>
                <a:cs typeface="Noto Serif Display ExtraCondensed" panose="02020506080505020204"/>
              </a:rPr>
              <a:t>Steinweay</a:t>
            </a:r>
            <a:r>
              <a:rPr lang="it-IT" sz="2400" dirty="0">
                <a:solidFill>
                  <a:schemeClr val="bg1"/>
                </a:solidFill>
                <a:latin typeface="Consolas"/>
                <a:ea typeface="Noto Serif Display ExtraCondensed" panose="02020506080505020204"/>
                <a:cs typeface="Noto Serif Display ExtraCondensed" panose="02020506080505020204"/>
              </a:rPr>
              <a:t>. Come nella villa "</a:t>
            </a:r>
            <a:r>
              <a:rPr lang="it-IT" sz="2400" err="1">
                <a:solidFill>
                  <a:schemeClr val="bg1"/>
                </a:solidFill>
                <a:latin typeface="Consolas"/>
                <a:ea typeface="Noto Serif Display ExtraCondensed" panose="02020506080505020204"/>
                <a:cs typeface="Noto Serif Display ExtraCondensed" panose="02020506080505020204"/>
              </a:rPr>
              <a:t>Valrose</a:t>
            </a:r>
            <a:r>
              <a:rPr lang="it-IT" sz="2400" dirty="0">
                <a:solidFill>
                  <a:schemeClr val="bg1"/>
                </a:solidFill>
                <a:latin typeface="Consolas"/>
                <a:ea typeface="Noto Serif Display ExtraCondensed" panose="02020506080505020204"/>
                <a:cs typeface="Noto Serif Display ExtraCondensed" panose="02020506080505020204"/>
              </a:rPr>
              <a:t>" di Nizza, nel castello ospitava la sua orchestra che poteva arrivare ai 100 elementi, con programmi di riscoperta di compositori classici ma anche contemporanei ( </a:t>
            </a:r>
            <a:r>
              <a:rPr lang="it-IT" sz="2400" err="1">
                <a:solidFill>
                  <a:schemeClr val="bg1"/>
                </a:solidFill>
                <a:latin typeface="Consolas"/>
                <a:ea typeface="Noto Serif Display ExtraCondensed" panose="02020506080505020204"/>
                <a:cs typeface="Noto Serif Display ExtraCondensed" panose="02020506080505020204"/>
              </a:rPr>
              <a:t>Litz</a:t>
            </a:r>
            <a:r>
              <a:rPr lang="it-IT" sz="2400" dirty="0">
                <a:solidFill>
                  <a:schemeClr val="bg1"/>
                </a:solidFill>
                <a:latin typeface="Consolas"/>
                <a:ea typeface="Noto Serif Display ExtraCondensed" panose="02020506080505020204"/>
                <a:cs typeface="Noto Serif Display ExtraCondensed" panose="02020506080505020204"/>
              </a:rPr>
              <a:t>, Verdi, Wagner). Nelle due città il mecenatismo del barone crea un vero polo culturale a favore di tutta la cittadinanza interessata. Ingaggiava i migliori musicisti in concorrenza anche con l'</a:t>
            </a:r>
            <a:r>
              <a:rPr lang="it-IT" sz="2400" err="1">
                <a:solidFill>
                  <a:schemeClr val="bg1"/>
                </a:solidFill>
                <a:latin typeface="Consolas"/>
                <a:ea typeface="Noto Serif Display ExtraCondensed" panose="02020506080505020204"/>
                <a:cs typeface="Noto Serif Display ExtraCondensed" panose="02020506080505020204"/>
              </a:rPr>
              <a:t>Operà</a:t>
            </a:r>
            <a:r>
              <a:rPr lang="it-IT" sz="2400" dirty="0">
                <a:solidFill>
                  <a:schemeClr val="bg1"/>
                </a:solidFill>
                <a:latin typeface="Consolas"/>
                <a:ea typeface="Noto Serif Display ExtraCondensed" panose="02020506080505020204"/>
                <a:cs typeface="Noto Serif Display ExtraCondensed" panose="02020506080505020204"/>
              </a:rPr>
              <a:t> di Parigi e la Scala di Milano.</a:t>
            </a:r>
            <a:endParaRPr lang="en-US">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grpSp>
        <p:nvGrpSpPr>
          <p:cNvPr id="2" name="Group 2"/>
          <p:cNvGrpSpPr/>
          <p:nvPr/>
        </p:nvGrpSpPr>
        <p:grpSpPr>
          <a:xfrm>
            <a:off x="685799" y="41862"/>
            <a:ext cx="15699824" cy="7055821"/>
            <a:chOff x="0" y="0"/>
            <a:chExt cx="2514545" cy="1274980"/>
          </a:xfrm>
        </p:grpSpPr>
        <p:sp>
          <p:nvSpPr>
            <p:cNvPr id="3" name="Freeform 3"/>
            <p:cNvSpPr/>
            <p:nvPr/>
          </p:nvSpPr>
          <p:spPr>
            <a:xfrm>
              <a:off x="0" y="0"/>
              <a:ext cx="2514545" cy="1274980"/>
            </a:xfrm>
            <a:custGeom>
              <a:avLst/>
              <a:gdLst/>
              <a:ahLst/>
              <a:cxnLst/>
              <a:rect l="l" t="t" r="r" b="b"/>
              <a:pathLst>
                <a:path w="2514545" h="1274980">
                  <a:moveTo>
                    <a:pt x="0" y="0"/>
                  </a:moveTo>
                  <a:lnTo>
                    <a:pt x="2514545" y="0"/>
                  </a:lnTo>
                  <a:lnTo>
                    <a:pt x="2514545" y="1274980"/>
                  </a:lnTo>
                  <a:lnTo>
                    <a:pt x="0" y="1274980"/>
                  </a:lnTo>
                  <a:close/>
                </a:path>
              </a:pathLst>
            </a:custGeom>
            <a:blipFill>
              <a:blip r:embed="rId2"/>
              <a:stretch>
                <a:fillRect t="-5468" b="-5468"/>
              </a:stretch>
            </a:blipFill>
            <a:ln cap="sq">
              <a:noFill/>
              <a:prstDash val="solid"/>
              <a:miter/>
            </a:ln>
          </p:spPr>
          <p:txBody>
            <a:bodyPr/>
            <a:lstStyle/>
            <a:p>
              <a:endParaRPr lang="it-IT"/>
            </a:p>
          </p:txBody>
        </p:sp>
      </p:grpSp>
      <p:sp>
        <p:nvSpPr>
          <p:cNvPr id="4" name="TextBox 4"/>
          <p:cNvSpPr txBox="1"/>
          <p:nvPr/>
        </p:nvSpPr>
        <p:spPr>
          <a:xfrm>
            <a:off x="-9993" y="503287"/>
            <a:ext cx="18044690" cy="4138377"/>
          </a:xfrm>
          <a:prstGeom prst="rect">
            <a:avLst/>
          </a:prstGeom>
        </p:spPr>
        <p:txBody>
          <a:bodyPr wrap="square" lIns="0" tIns="0" rIns="0" bIns="0" rtlCol="0" anchor="t">
            <a:spAutoFit/>
          </a:bodyPr>
          <a:lstStyle/>
          <a:p>
            <a:pPr algn="r">
              <a:lnSpc>
                <a:spcPts val="17028"/>
              </a:lnSpc>
              <a:spcBef>
                <a:spcPct val="0"/>
              </a:spcBef>
            </a:pPr>
            <a:r>
              <a:rPr lang="en-US" sz="9600" b="1" dirty="0">
                <a:solidFill>
                  <a:schemeClr val="bg1"/>
                </a:solidFill>
                <a:latin typeface="Consolas"/>
                <a:ea typeface="Paalalabas Condensed"/>
                <a:cs typeface="Paalalabas Condensed"/>
                <a:sym typeface="Paalalabas Condensed"/>
              </a:rPr>
              <a:t>LA MAGNIFICENZA </a:t>
            </a:r>
            <a:endParaRPr lang="en-US">
              <a:solidFill>
                <a:schemeClr val="bg1"/>
              </a:solidFill>
              <a:sym typeface="Paalalabas Condensed"/>
            </a:endParaRPr>
          </a:p>
          <a:p>
            <a:pPr algn="r">
              <a:lnSpc>
                <a:spcPts val="17028"/>
              </a:lnSpc>
              <a:spcBef>
                <a:spcPct val="0"/>
              </a:spcBef>
            </a:pPr>
            <a:r>
              <a:rPr lang="en-US" sz="9600" b="1" dirty="0">
                <a:solidFill>
                  <a:schemeClr val="bg1"/>
                </a:solidFill>
                <a:latin typeface="Consolas"/>
                <a:ea typeface="Paalalabas Condensed"/>
                <a:cs typeface="Paalalabas Condensed"/>
                <a:sym typeface="Paalalabas Condensed"/>
              </a:rPr>
              <a:t>DEL PARCO</a:t>
            </a:r>
            <a:endParaRPr lang="en-US" dirty="0">
              <a:solidFill>
                <a:schemeClr val="bg1"/>
              </a:solidFill>
            </a:endParaRPr>
          </a:p>
        </p:txBody>
      </p:sp>
      <p:sp>
        <p:nvSpPr>
          <p:cNvPr id="6" name="TextBox 6"/>
          <p:cNvSpPr txBox="1"/>
          <p:nvPr/>
        </p:nvSpPr>
        <p:spPr>
          <a:xfrm>
            <a:off x="685800" y="7097683"/>
            <a:ext cx="17040497" cy="2954655"/>
          </a:xfrm>
          <a:prstGeom prst="rect">
            <a:avLst/>
          </a:prstGeom>
        </p:spPr>
        <p:txBody>
          <a:bodyPr wrap="square" lIns="0" tIns="0" rIns="0" bIns="0" rtlCol="0" anchor="t">
            <a:spAutoFit/>
          </a:bodyPr>
          <a:lstStyle/>
          <a:p>
            <a:r>
              <a:rPr lang="it-IT" sz="2400" dirty="0">
                <a:solidFill>
                  <a:schemeClr val="bg1"/>
                </a:solidFill>
                <a:latin typeface="Consolas"/>
                <a:ea typeface="Noto Serif Display ExtraCondensed" panose="02020506080505020204"/>
                <a:cs typeface="Noto Serif Display ExtraCondensed" panose="02020506080505020204"/>
              </a:rPr>
              <a:t>Superata l'elegante cancellata d'ingresso si apriva maestoso il parco,  cinque volte più vasto di parco Ciani, illuminato a gas. Fu definito una vera "Isola del tesoro. Aiuole, piante verdi rare e fiorite (camelie e magnolie le prime piantate in Ticino), serre (producevano fragole anche l'inverno) poi fontane sormontate da preziose statue, laghetti, un acquario, grotte artificiali in tufo.</a:t>
            </a:r>
            <a:endParaRPr lang="en-US" dirty="0">
              <a:solidFill>
                <a:schemeClr val="bg1"/>
              </a:solidFill>
            </a:endParaRPr>
          </a:p>
          <a:p>
            <a:r>
              <a:rPr lang="it-IT" sz="2400" dirty="0">
                <a:solidFill>
                  <a:schemeClr val="bg1"/>
                </a:solidFill>
                <a:latin typeface="Consolas"/>
                <a:ea typeface="Noto Serif Display ExtraCondensed" panose="02020506080505020204"/>
                <a:cs typeface="Noto Serif Display ExtraCondensed" panose="02020506080505020204"/>
              </a:rPr>
              <a:t>Il parco conteneva originali costruzioni, ma funzionali all'organizzazione di una grande proprietà che dava lavoro a numerose maestranze con la fattoria modello, il villaggio del personale, la dacia caseificio, l'isba russa, lo chalet svizzero, la stalla, la </a:t>
            </a:r>
            <a:r>
              <a:rPr lang="it-IT" sz="2400" dirty="0" err="1">
                <a:solidFill>
                  <a:schemeClr val="bg1"/>
                </a:solidFill>
                <a:latin typeface="Consolas"/>
                <a:ea typeface="Noto Serif Display ExtraCondensed" panose="02020506080505020204"/>
                <a:cs typeface="Noto Serif Display ExtraCondensed" panose="02020506080505020204"/>
              </a:rPr>
              <a:t>nevera</a:t>
            </a:r>
            <a:r>
              <a:rPr lang="it-IT" sz="2400" dirty="0">
                <a:solidFill>
                  <a:schemeClr val="bg1"/>
                </a:solidFill>
                <a:latin typeface="Consolas"/>
                <a:ea typeface="Noto Serif Display ExtraCondensed" panose="02020506080505020204"/>
                <a:cs typeface="Noto Serif Display ExtraCondensed" panose="02020506080505020204"/>
              </a:rPr>
              <a:t>, il prezioso vigneto, la centrale del gas, il galoppatoio.</a:t>
            </a:r>
            <a:endParaRPr lang="it-IT">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0A0A"/>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E191D9-58C5-E6BA-8838-7382974D8313}"/>
              </a:ext>
            </a:extLst>
          </p:cNvPr>
          <p:cNvPicPr>
            <a:picLocks noChangeAspect="1"/>
          </p:cNvPicPr>
          <p:nvPr/>
        </p:nvPicPr>
        <p:blipFill>
          <a:blip r:embed="rId2"/>
          <a:srcRect r="14966"/>
          <a:stretch>
            <a:fillRect/>
          </a:stretch>
        </p:blipFill>
        <p:spPr>
          <a:xfrm>
            <a:off x="581169" y="302995"/>
            <a:ext cx="9695595" cy="6907551"/>
          </a:xfrm>
          <a:prstGeom prst="rect">
            <a:avLst/>
          </a:prstGeom>
        </p:spPr>
      </p:pic>
      <p:sp>
        <p:nvSpPr>
          <p:cNvPr id="4" name="CasellaDiTesto 3">
            <a:extLst>
              <a:ext uri="{FF2B5EF4-FFF2-40B4-BE49-F238E27FC236}">
                <a16:creationId xmlns:a16="http://schemas.microsoft.com/office/drawing/2014/main" id="{2D1909E8-5068-EB89-95F8-1F34A57EFEB1}"/>
              </a:ext>
            </a:extLst>
          </p:cNvPr>
          <p:cNvSpPr txBox="1"/>
          <p:nvPr/>
        </p:nvSpPr>
        <p:spPr>
          <a:xfrm>
            <a:off x="582584" y="303112"/>
            <a:ext cx="17526000" cy="6001643"/>
          </a:xfrm>
          <a:prstGeom prst="rect">
            <a:avLst/>
          </a:prstGeom>
          <a:noFill/>
        </p:spPr>
        <p:txBody>
          <a:bodyPr wrap="square" lIns="91440" tIns="45720" rIns="91440" bIns="45720" anchor="t">
            <a:spAutoFit/>
          </a:bodyPr>
          <a:lstStyle/>
          <a:p>
            <a:pPr algn="r"/>
            <a:r>
              <a:rPr lang="it-IT" sz="9600" b="1" dirty="0">
                <a:solidFill>
                  <a:schemeClr val="bg1"/>
                </a:solidFill>
                <a:latin typeface="Consolas"/>
              </a:rPr>
              <a:t>LA SECONDA</a:t>
            </a:r>
            <a:endParaRPr lang="en-US" dirty="0">
              <a:solidFill>
                <a:schemeClr val="bg1"/>
              </a:solidFill>
              <a:latin typeface="Calibri"/>
              <a:ea typeface="Calibri"/>
              <a:cs typeface="Calibri"/>
            </a:endParaRPr>
          </a:p>
          <a:p>
            <a:pPr algn="r"/>
            <a:r>
              <a:rPr lang="it-IT" sz="9600" b="1" dirty="0">
                <a:solidFill>
                  <a:schemeClr val="bg1"/>
                </a:solidFill>
                <a:latin typeface="Consolas"/>
              </a:rPr>
              <a:t>STAGIONE</a:t>
            </a:r>
            <a:endParaRPr lang="en-US" dirty="0">
              <a:solidFill>
                <a:schemeClr val="bg1"/>
              </a:solidFill>
              <a:latin typeface="Calibri"/>
              <a:ea typeface="Calibri"/>
              <a:cs typeface="Calibri"/>
            </a:endParaRPr>
          </a:p>
          <a:p>
            <a:pPr algn="r"/>
            <a:r>
              <a:rPr lang="it-IT" sz="9600" b="1" dirty="0">
                <a:solidFill>
                  <a:schemeClr val="bg1"/>
                </a:solidFill>
                <a:latin typeface="Consolas"/>
              </a:rPr>
              <a:t> DEL CASTELLO</a:t>
            </a:r>
            <a:endParaRPr lang="en-US">
              <a:solidFill>
                <a:schemeClr val="bg1"/>
              </a:solidFill>
              <a:ea typeface="Calibri"/>
              <a:cs typeface="Calibri"/>
            </a:endParaRPr>
          </a:p>
          <a:p>
            <a:pPr algn="r"/>
            <a:r>
              <a:rPr lang="it-IT" sz="9600" b="1" dirty="0">
                <a:solidFill>
                  <a:schemeClr val="bg1"/>
                </a:solidFill>
                <a:latin typeface="Consolas"/>
              </a:rPr>
              <a:t>(1900 –1927)</a:t>
            </a:r>
          </a:p>
        </p:txBody>
      </p:sp>
      <p:sp>
        <p:nvSpPr>
          <p:cNvPr id="6" name="CasellaDiTesto 5">
            <a:extLst>
              <a:ext uri="{FF2B5EF4-FFF2-40B4-BE49-F238E27FC236}">
                <a16:creationId xmlns:a16="http://schemas.microsoft.com/office/drawing/2014/main" id="{6228B4FD-324B-DA2A-9A3F-5959DFBBD164}"/>
              </a:ext>
            </a:extLst>
          </p:cNvPr>
          <p:cNvSpPr txBox="1"/>
          <p:nvPr/>
        </p:nvSpPr>
        <p:spPr>
          <a:xfrm>
            <a:off x="488896" y="7217264"/>
            <a:ext cx="17297400" cy="3046988"/>
          </a:xfrm>
          <a:prstGeom prst="rect">
            <a:avLst/>
          </a:prstGeom>
          <a:noFill/>
        </p:spPr>
        <p:txBody>
          <a:bodyPr wrap="square" lIns="91440" tIns="45720" rIns="91440" bIns="45720" anchor="t">
            <a:spAutoFit/>
          </a:bodyPr>
          <a:lstStyle/>
          <a:p>
            <a:pPr>
              <a:buNone/>
            </a:pPr>
            <a:r>
              <a:rPr lang="it-IT" sz="2400" kern="100" dirty="0">
                <a:solidFill>
                  <a:schemeClr val="bg1"/>
                </a:solidFill>
                <a:effectLst/>
                <a:latin typeface="Consolas"/>
                <a:ea typeface="Noto Serif Display ExtraCondensed" panose="02020506080505020204" pitchFamily="18"/>
                <a:cs typeface="Noto Serif Display ExtraCondensed" panose="02020506080505020204" pitchFamily="18"/>
              </a:rPr>
              <a:t>Nel 1881 giunge la notizia della morte improvvisa del barone a Bonn. Il sindaco di Lugano Battaglini parla di "disastro pubblico": il barone era solito a generosi gesti caritatevoli </a:t>
            </a:r>
            <a:r>
              <a:rPr lang="it-IT" sz="2400" kern="100" dirty="0">
                <a:solidFill>
                  <a:schemeClr val="bg1"/>
                </a:solidFill>
                <a:latin typeface="Consolas"/>
                <a:ea typeface="Noto Serif Display ExtraCondensed" panose="02020506080505020204" pitchFamily="18"/>
                <a:cs typeface="Noto Serif Display ExtraCondensed" panose="02020506080505020204" pitchFamily="18"/>
              </a:rPr>
              <a:t>verso</a:t>
            </a:r>
            <a:r>
              <a:rPr lang="it-IT" sz="2400" kern="100" dirty="0">
                <a:solidFill>
                  <a:schemeClr val="bg1"/>
                </a:solidFill>
                <a:effectLst/>
                <a:latin typeface="Consolas"/>
                <a:ea typeface="Noto Serif Display ExtraCondensed" panose="02020506080505020204" pitchFamily="18"/>
                <a:cs typeface="Noto Serif Display ExtraCondensed" panose="02020506080505020204" pitchFamily="18"/>
              </a:rPr>
              <a:t> i poveri, dava lavoro dentro e fuori la sua tenuta, gli illustri frequentatori lanciavano il turismo, la città aveva il suo polo culturale. Al ritorno della famiglia in Russia, la proprietà passa a investitori che la cedono al musicista, compositore e scrittore Luis Lombard, francese ma americano di adozione.</a:t>
            </a:r>
          </a:p>
          <a:p>
            <a:pPr>
              <a:buNone/>
            </a:pPr>
            <a:r>
              <a:rPr lang="it-IT" sz="2400" kern="100" dirty="0">
                <a:solidFill>
                  <a:schemeClr val="bg1"/>
                </a:solidFill>
                <a:effectLst/>
                <a:latin typeface="Consolas"/>
                <a:ea typeface="Noto Serif Display ExtraCondensed" panose="02020506080505020204" pitchFamily="18"/>
                <a:cs typeface="Noto Serif Display ExtraCondensed" panose="02020506080505020204" pitchFamily="18"/>
              </a:rPr>
              <a:t>Il castello torna centro di attrazione per la musica e illustri ospiti che dalle carrozze sono passati alle prime automobili. Alla sua morte la famiglia indebitata torna negli U.S.A. e il castello passa nel 1934 al Cantone.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1126</Words>
  <Application>Microsoft Office PowerPoint</Application>
  <PresentationFormat>Personalizzato</PresentationFormat>
  <Paragraphs>41</Paragraphs>
  <Slides>13</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Noto Serif Disp ExtCond</vt:lpstr>
      <vt:lpstr>Arial</vt:lpstr>
      <vt:lpstr>Paalalabas Condensed</vt:lpstr>
      <vt:lpstr>Libre Baskerville</vt:lpstr>
      <vt:lpstr>Calibri</vt:lpstr>
      <vt:lpstr>Consolas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castello di Trevano</dc:title>
  <cp:lastModifiedBy>Vittoria Locatelli</cp:lastModifiedBy>
  <cp:revision>110</cp:revision>
  <dcterms:created xsi:type="dcterms:W3CDTF">2006-08-16T00:00:00Z</dcterms:created>
  <dcterms:modified xsi:type="dcterms:W3CDTF">2025-06-20T11:28:36Z</dcterms:modified>
  <dc:identifier>DAGhUw6ccCQ</dc:identifier>
</cp:coreProperties>
</file>