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753600" cy="7315200"/>
  <p:notesSz cx="6858000" cy="9144000"/>
  <p:embeddedFontLst>
    <p:embeddedFont>
      <p:font typeface="Arimo" panose="020B0604020202020204" charset="0"/>
      <p:regular r:id="rId32"/>
    </p:embeddedFont>
    <p:embeddedFont>
      <p:font typeface="Buffalo" panose="020B0604020202020204" charset="0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Cambria Bold" panose="02040803050406030204" pitchFamily="18" charset="0"/>
      <p:regular r:id="rId38"/>
      <p:bold r:id="rId39"/>
    </p:embeddedFont>
    <p:embeddedFont>
      <p:font typeface="Tufuli Arabic" panose="020B0604020202020204" charset="-78"/>
      <p:regular r:id="rId40"/>
    </p:embeddedFont>
    <p:embeddedFont>
      <p:font typeface="Tufuli Arabic Bold" panose="020B0604020202020204" charset="-78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8B1150-2E8E-5135-1E5E-C8115116E9D4}" v="49" dt="2025-06-02T14:24:23.345"/>
    <p1510:client id="{57D5AE45-DB98-884C-32F0-54DFD13C14EB}" v="306" dt="2025-06-01T09:21:24.116"/>
    <p1510:client id="{5D533191-5151-42C2-ABE9-8C76CA6BE674}" v="37" dt="2025-06-01T09:27:36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ttoria Locatelli" userId="3d78422e84995335" providerId="Windows Live" clId="Web-{458B1150-2E8E-5135-1E5E-C8115116E9D4}"/>
    <pc:docChg chg="addSld modSld">
      <pc:chgData name="Vittoria Locatelli" userId="3d78422e84995335" providerId="Windows Live" clId="Web-{458B1150-2E8E-5135-1E5E-C8115116E9D4}" dt="2025-06-02T14:24:25.768" v="48"/>
      <pc:docMkLst>
        <pc:docMk/>
      </pc:docMkLst>
      <pc:sldChg chg="addSp delSp modSp add mod replId setBg">
        <pc:chgData name="Vittoria Locatelli" userId="3d78422e84995335" providerId="Windows Live" clId="Web-{458B1150-2E8E-5135-1E5E-C8115116E9D4}" dt="2025-06-02T14:24:25.768" v="48"/>
        <pc:sldMkLst>
          <pc:docMk/>
          <pc:sldMk cId="1288599569" sldId="284"/>
        </pc:sldMkLst>
        <pc:spChg chg="add">
          <ac:chgData name="Vittoria Locatelli" userId="3d78422e84995335" providerId="Windows Live" clId="Web-{458B1150-2E8E-5135-1E5E-C8115116E9D4}" dt="2025-06-02T14:24:25.768" v="48"/>
          <ac:spMkLst>
            <pc:docMk/>
            <pc:sldMk cId="1288599569" sldId="284"/>
            <ac:spMk id="7" creationId="{42A4FC2C-047E-45A5-965D-8E1E3BF09BC6}"/>
          </ac:spMkLst>
        </pc:spChg>
        <pc:spChg chg="del topLvl">
          <ac:chgData name="Vittoria Locatelli" userId="3d78422e84995335" providerId="Windows Live" clId="Web-{458B1150-2E8E-5135-1E5E-C8115116E9D4}" dt="2025-06-02T14:18:19.820" v="31"/>
          <ac:spMkLst>
            <pc:docMk/>
            <pc:sldMk cId="1288599569" sldId="284"/>
            <ac:spMk id="13" creationId="{040094B3-FFDF-A6A1-77A6-05556ED40CFE}"/>
          </ac:spMkLst>
        </pc:spChg>
        <pc:spChg chg="del mod topLvl">
          <ac:chgData name="Vittoria Locatelli" userId="3d78422e84995335" providerId="Windows Live" clId="Web-{458B1150-2E8E-5135-1E5E-C8115116E9D4}" dt="2025-06-02T14:24:12.048" v="42"/>
          <ac:spMkLst>
            <pc:docMk/>
            <pc:sldMk cId="1288599569" sldId="284"/>
            <ac:spMk id="14" creationId="{DFE7AFA3-2D55-484C-C462-9CA6074C1989}"/>
          </ac:spMkLst>
        </pc:spChg>
        <pc:spChg chg="del mod">
          <ac:chgData name="Vittoria Locatelli" userId="3d78422e84995335" providerId="Windows Live" clId="Web-{458B1150-2E8E-5135-1E5E-C8115116E9D4}" dt="2025-06-02T14:18:05.194" v="22"/>
          <ac:spMkLst>
            <pc:docMk/>
            <pc:sldMk cId="1288599569" sldId="284"/>
            <ac:spMk id="15" creationId="{74129A4E-31C1-33F6-BEAA-792FB7795A51}"/>
          </ac:spMkLst>
        </pc:spChg>
        <pc:spChg chg="del mod">
          <ac:chgData name="Vittoria Locatelli" userId="3d78422e84995335" providerId="Windows Live" clId="Web-{458B1150-2E8E-5135-1E5E-C8115116E9D4}" dt="2025-06-02T14:18:10.710" v="29"/>
          <ac:spMkLst>
            <pc:docMk/>
            <pc:sldMk cId="1288599569" sldId="284"/>
            <ac:spMk id="16" creationId="{655893CC-A59B-B5C7-7F25-543F980F6DD0}"/>
          </ac:spMkLst>
        </pc:spChg>
        <pc:spChg chg="del mod">
          <ac:chgData name="Vittoria Locatelli" userId="3d78422e84995335" providerId="Windows Live" clId="Web-{458B1150-2E8E-5135-1E5E-C8115116E9D4}" dt="2025-06-02T14:18:06.866" v="23"/>
          <ac:spMkLst>
            <pc:docMk/>
            <pc:sldMk cId="1288599569" sldId="284"/>
            <ac:spMk id="23" creationId="{677BF153-6138-7024-CD67-318A2C54F9D0}"/>
          </ac:spMkLst>
        </pc:spChg>
        <pc:spChg chg="del mod">
          <ac:chgData name="Vittoria Locatelli" userId="3d78422e84995335" providerId="Windows Live" clId="Web-{458B1150-2E8E-5135-1E5E-C8115116E9D4}" dt="2025-06-02T14:18:10.226" v="28"/>
          <ac:spMkLst>
            <pc:docMk/>
            <pc:sldMk cId="1288599569" sldId="284"/>
            <ac:spMk id="24" creationId="{A245F733-D823-D79D-6596-8DB2BCB91779}"/>
          </ac:spMkLst>
        </pc:spChg>
        <pc:spChg chg="del mod">
          <ac:chgData name="Vittoria Locatelli" userId="3d78422e84995335" providerId="Windows Live" clId="Web-{458B1150-2E8E-5135-1E5E-C8115116E9D4}" dt="2025-06-02T14:18:07.773" v="25"/>
          <ac:spMkLst>
            <pc:docMk/>
            <pc:sldMk cId="1288599569" sldId="284"/>
            <ac:spMk id="25" creationId="{0CDB041F-F4F4-4F68-644C-BDBEFA090600}"/>
          </ac:spMkLst>
        </pc:spChg>
        <pc:spChg chg="del mod">
          <ac:chgData name="Vittoria Locatelli" userId="3d78422e84995335" providerId="Windows Live" clId="Web-{458B1150-2E8E-5135-1E5E-C8115116E9D4}" dt="2025-06-02T14:18:10.039" v="27"/>
          <ac:spMkLst>
            <pc:docMk/>
            <pc:sldMk cId="1288599569" sldId="284"/>
            <ac:spMk id="26" creationId="{BF344861-4FAB-224E-D8F9-A8A464B0F30E}"/>
          </ac:spMkLst>
        </pc:spChg>
        <pc:spChg chg="del mod">
          <ac:chgData name="Vittoria Locatelli" userId="3d78422e84995335" providerId="Windows Live" clId="Web-{458B1150-2E8E-5135-1E5E-C8115116E9D4}" dt="2025-06-02T14:18:06.945" v="24"/>
          <ac:spMkLst>
            <pc:docMk/>
            <pc:sldMk cId="1288599569" sldId="284"/>
            <ac:spMk id="39" creationId="{1944C4A3-A30B-59E8-1EE3-5BD35DF507DD}"/>
          </ac:spMkLst>
        </pc:spChg>
        <pc:spChg chg="del mod">
          <ac:chgData name="Vittoria Locatelli" userId="3d78422e84995335" providerId="Windows Live" clId="Web-{458B1150-2E8E-5135-1E5E-C8115116E9D4}" dt="2025-06-02T14:18:08.882" v="26"/>
          <ac:spMkLst>
            <pc:docMk/>
            <pc:sldMk cId="1288599569" sldId="284"/>
            <ac:spMk id="43" creationId="{76E2F90B-3389-B946-5AAC-EA1E8F336F8F}"/>
          </ac:spMkLst>
        </pc:spChg>
        <pc:spChg chg="del mod">
          <ac:chgData name="Vittoria Locatelli" userId="3d78422e84995335" providerId="Windows Live" clId="Web-{458B1150-2E8E-5135-1E5E-C8115116E9D4}" dt="2025-06-02T14:24:12.032" v="34"/>
          <ac:spMkLst>
            <pc:docMk/>
            <pc:sldMk cId="1288599569" sldId="284"/>
            <ac:spMk id="44" creationId="{BFC62F35-9054-DFDE-C9BB-14F3C5375F4D}"/>
          </ac:spMkLst>
        </pc:spChg>
        <pc:grpChg chg="del mod">
          <ac:chgData name="Vittoria Locatelli" userId="3d78422e84995335" providerId="Windows Live" clId="Web-{458B1150-2E8E-5135-1E5E-C8115116E9D4}" dt="2025-06-02T14:24:12.048" v="46"/>
          <ac:grpSpMkLst>
            <pc:docMk/>
            <pc:sldMk cId="1288599569" sldId="284"/>
            <ac:grpSpMk id="4" creationId="{A1F26A67-C586-CE16-DCD0-BB9165ED8A52}"/>
          </ac:grpSpMkLst>
        </pc:grpChg>
        <pc:grpChg chg="del mod">
          <ac:chgData name="Vittoria Locatelli" userId="3d78422e84995335" providerId="Windows Live" clId="Web-{458B1150-2E8E-5135-1E5E-C8115116E9D4}" dt="2025-06-02T14:24:12.048" v="45"/>
          <ac:grpSpMkLst>
            <pc:docMk/>
            <pc:sldMk cId="1288599569" sldId="284"/>
            <ac:grpSpMk id="6" creationId="{04516E33-D8C7-7605-7246-345F166417FF}"/>
          </ac:grpSpMkLst>
        </pc:grpChg>
        <pc:grpChg chg="del mod">
          <ac:chgData name="Vittoria Locatelli" userId="3d78422e84995335" providerId="Windows Live" clId="Web-{458B1150-2E8E-5135-1E5E-C8115116E9D4}" dt="2025-06-02T14:24:12.048" v="44"/>
          <ac:grpSpMkLst>
            <pc:docMk/>
            <pc:sldMk cId="1288599569" sldId="284"/>
            <ac:grpSpMk id="8" creationId="{BD3A7745-21E2-B5E8-33C9-2E80C03F2ED9}"/>
          </ac:grpSpMkLst>
        </pc:grpChg>
        <pc:grpChg chg="del mod">
          <ac:chgData name="Vittoria Locatelli" userId="3d78422e84995335" providerId="Windows Live" clId="Web-{458B1150-2E8E-5135-1E5E-C8115116E9D4}" dt="2025-06-02T14:24:12.048" v="43"/>
          <ac:grpSpMkLst>
            <pc:docMk/>
            <pc:sldMk cId="1288599569" sldId="284"/>
            <ac:grpSpMk id="10" creationId="{92ABFD84-586F-F542-DC69-3D3B0C7BB832}"/>
          </ac:grpSpMkLst>
        </pc:grpChg>
        <pc:grpChg chg="del mod">
          <ac:chgData name="Vittoria Locatelli" userId="3d78422e84995335" providerId="Windows Live" clId="Web-{458B1150-2E8E-5135-1E5E-C8115116E9D4}" dt="2025-06-02T14:18:19.820" v="31"/>
          <ac:grpSpMkLst>
            <pc:docMk/>
            <pc:sldMk cId="1288599569" sldId="284"/>
            <ac:grpSpMk id="12" creationId="{D44C2709-7B9C-2E62-0CDB-5EC0ED806C3B}"/>
          </ac:grpSpMkLst>
        </pc:grpChg>
        <pc:grpChg chg="del mod">
          <ac:chgData name="Vittoria Locatelli" userId="3d78422e84995335" providerId="Windows Live" clId="Web-{458B1150-2E8E-5135-1E5E-C8115116E9D4}" dt="2025-06-02T14:24:12.048" v="41"/>
          <ac:grpSpMkLst>
            <pc:docMk/>
            <pc:sldMk cId="1288599569" sldId="284"/>
            <ac:grpSpMk id="17" creationId="{B26FE823-6BB4-3B44-8E1C-B40029D5BC0A}"/>
          </ac:grpSpMkLst>
        </pc:grpChg>
        <pc:grpChg chg="del mod">
          <ac:chgData name="Vittoria Locatelli" userId="3d78422e84995335" providerId="Windows Live" clId="Web-{458B1150-2E8E-5135-1E5E-C8115116E9D4}" dt="2025-06-02T14:24:12.048" v="40"/>
          <ac:grpSpMkLst>
            <pc:docMk/>
            <pc:sldMk cId="1288599569" sldId="284"/>
            <ac:grpSpMk id="20" creationId="{6F1FC4EF-6961-C16B-0B42-3250D0DEAB5E}"/>
          </ac:grpSpMkLst>
        </pc:grpChg>
        <pc:grpChg chg="del mod">
          <ac:chgData name="Vittoria Locatelli" userId="3d78422e84995335" providerId="Windows Live" clId="Web-{458B1150-2E8E-5135-1E5E-C8115116E9D4}" dt="2025-06-02T14:24:12.048" v="39"/>
          <ac:grpSpMkLst>
            <pc:docMk/>
            <pc:sldMk cId="1288599569" sldId="284"/>
            <ac:grpSpMk id="27" creationId="{29F18605-5FC7-BC7E-743E-2A13073565B0}"/>
          </ac:grpSpMkLst>
        </pc:grpChg>
        <pc:grpChg chg="del mod">
          <ac:chgData name="Vittoria Locatelli" userId="3d78422e84995335" providerId="Windows Live" clId="Web-{458B1150-2E8E-5135-1E5E-C8115116E9D4}" dt="2025-06-02T14:24:12.048" v="38"/>
          <ac:grpSpMkLst>
            <pc:docMk/>
            <pc:sldMk cId="1288599569" sldId="284"/>
            <ac:grpSpMk id="30" creationId="{C5C949A0-AF2F-DE0F-1EA8-694FA4719752}"/>
          </ac:grpSpMkLst>
        </pc:grpChg>
        <pc:grpChg chg="del mod">
          <ac:chgData name="Vittoria Locatelli" userId="3d78422e84995335" providerId="Windows Live" clId="Web-{458B1150-2E8E-5135-1E5E-C8115116E9D4}" dt="2025-06-02T14:24:12.032" v="37"/>
          <ac:grpSpMkLst>
            <pc:docMk/>
            <pc:sldMk cId="1288599569" sldId="284"/>
            <ac:grpSpMk id="33" creationId="{EE3F58E8-8FC7-8BF9-40F7-B7D389BEC856}"/>
          </ac:grpSpMkLst>
        </pc:grpChg>
        <pc:grpChg chg="del mod">
          <ac:chgData name="Vittoria Locatelli" userId="3d78422e84995335" providerId="Windows Live" clId="Web-{458B1150-2E8E-5135-1E5E-C8115116E9D4}" dt="2025-06-02T14:24:12.032" v="36"/>
          <ac:grpSpMkLst>
            <pc:docMk/>
            <pc:sldMk cId="1288599569" sldId="284"/>
            <ac:grpSpMk id="36" creationId="{9D81A968-F0E8-CE01-E820-B94D54792048}"/>
          </ac:grpSpMkLst>
        </pc:grpChg>
        <pc:grpChg chg="del mod">
          <ac:chgData name="Vittoria Locatelli" userId="3d78422e84995335" providerId="Windows Live" clId="Web-{458B1150-2E8E-5135-1E5E-C8115116E9D4}" dt="2025-06-02T14:24:12.032" v="35"/>
          <ac:grpSpMkLst>
            <pc:docMk/>
            <pc:sldMk cId="1288599569" sldId="284"/>
            <ac:grpSpMk id="40" creationId="{9FCF4878-7AC3-B2A4-ACEA-151674587A86}"/>
          </ac:grpSpMkLst>
        </pc:grpChg>
        <pc:picChg chg="add mod">
          <ac:chgData name="Vittoria Locatelli" userId="3d78422e84995335" providerId="Windows Live" clId="Web-{458B1150-2E8E-5135-1E5E-C8115116E9D4}" dt="2025-06-02T14:24:25.768" v="48"/>
          <ac:picMkLst>
            <pc:docMk/>
            <pc:sldMk cId="1288599569" sldId="284"/>
            <ac:picMk id="2" creationId="{217CB505-13F9-42BE-9B02-595AAD636409}"/>
          </ac:picMkLst>
        </pc:picChg>
      </pc:sldChg>
    </pc:docChg>
  </pc:docChgLst>
  <pc:docChgLst>
    <pc:chgData name="Vittoria Locatelli" userId="3d78422e84995335" providerId="LiveId" clId="{5D533191-5151-42C2-ABE9-8C76CA6BE674}"/>
    <pc:docChg chg="custSel modSld">
      <pc:chgData name="Vittoria Locatelli" userId="3d78422e84995335" providerId="LiveId" clId="{5D533191-5151-42C2-ABE9-8C76CA6BE674}" dt="2025-06-01T09:27:36.385" v="36" actId="20577"/>
      <pc:docMkLst>
        <pc:docMk/>
      </pc:docMkLst>
      <pc:sldChg chg="modSp mod">
        <pc:chgData name="Vittoria Locatelli" userId="3d78422e84995335" providerId="LiveId" clId="{5D533191-5151-42C2-ABE9-8C76CA6BE674}" dt="2025-06-01T09:22:14.455" v="1" actId="20577"/>
        <pc:sldMkLst>
          <pc:docMk/>
          <pc:sldMk cId="0" sldId="256"/>
        </pc:sldMkLst>
        <pc:spChg chg="mod">
          <ac:chgData name="Vittoria Locatelli" userId="3d78422e84995335" providerId="LiveId" clId="{5D533191-5151-42C2-ABE9-8C76CA6BE674}" dt="2025-06-01T09:22:14.455" v="1" actId="20577"/>
          <ac:spMkLst>
            <pc:docMk/>
            <pc:sldMk cId="0" sldId="256"/>
            <ac:spMk id="3" creationId="{9B17DDDF-6E68-FF62-18A0-FE567E905019}"/>
          </ac:spMkLst>
        </pc:spChg>
      </pc:sldChg>
      <pc:sldChg chg="modSp mod">
        <pc:chgData name="Vittoria Locatelli" userId="3d78422e84995335" providerId="LiveId" clId="{5D533191-5151-42C2-ABE9-8C76CA6BE674}" dt="2025-06-01T09:23:26.177" v="4" actId="14100"/>
        <pc:sldMkLst>
          <pc:docMk/>
          <pc:sldMk cId="0" sldId="265"/>
        </pc:sldMkLst>
        <pc:spChg chg="mod">
          <ac:chgData name="Vittoria Locatelli" userId="3d78422e84995335" providerId="LiveId" clId="{5D533191-5151-42C2-ABE9-8C76CA6BE674}" dt="2025-06-01T09:23:26.177" v="4" actId="14100"/>
          <ac:spMkLst>
            <pc:docMk/>
            <pc:sldMk cId="0" sldId="265"/>
            <ac:spMk id="14" creationId="{00000000-0000-0000-0000-000000000000}"/>
          </ac:spMkLst>
        </pc:spChg>
      </pc:sldChg>
      <pc:sldChg chg="delSp modSp mod">
        <pc:chgData name="Vittoria Locatelli" userId="3d78422e84995335" providerId="LiveId" clId="{5D533191-5151-42C2-ABE9-8C76CA6BE674}" dt="2025-06-01T09:25:01.027" v="19" actId="1076"/>
        <pc:sldMkLst>
          <pc:docMk/>
          <pc:sldMk cId="0" sldId="266"/>
        </pc:sldMkLst>
        <pc:spChg chg="del mod">
          <ac:chgData name="Vittoria Locatelli" userId="3d78422e84995335" providerId="LiveId" clId="{5D533191-5151-42C2-ABE9-8C76CA6BE674}" dt="2025-06-01T09:24:37.393" v="13" actId="478"/>
          <ac:spMkLst>
            <pc:docMk/>
            <pc:sldMk cId="0" sldId="266"/>
            <ac:spMk id="13" creationId="{00000000-0000-0000-0000-000000000000}"/>
          </ac:spMkLst>
        </pc:spChg>
        <pc:spChg chg="mod">
          <ac:chgData name="Vittoria Locatelli" userId="3d78422e84995335" providerId="LiveId" clId="{5D533191-5151-42C2-ABE9-8C76CA6BE674}" dt="2025-06-01T09:24:52.310" v="15" actId="1076"/>
          <ac:spMkLst>
            <pc:docMk/>
            <pc:sldMk cId="0" sldId="266"/>
            <ac:spMk id="16" creationId="{00000000-0000-0000-0000-000000000000}"/>
          </ac:spMkLst>
        </pc:spChg>
        <pc:spChg chg="mod">
          <ac:chgData name="Vittoria Locatelli" userId="3d78422e84995335" providerId="LiveId" clId="{5D533191-5151-42C2-ABE9-8C76CA6BE674}" dt="2025-06-01T09:25:01.027" v="19" actId="1076"/>
          <ac:spMkLst>
            <pc:docMk/>
            <pc:sldMk cId="0" sldId="266"/>
            <ac:spMk id="17" creationId="{00000000-0000-0000-0000-000000000000}"/>
          </ac:spMkLst>
        </pc:spChg>
        <pc:grpChg chg="mod">
          <ac:chgData name="Vittoria Locatelli" userId="3d78422e84995335" providerId="LiveId" clId="{5D533191-5151-42C2-ABE9-8C76CA6BE674}" dt="2025-06-01T09:24:39.649" v="14" actId="1076"/>
          <ac:grpSpMkLst>
            <pc:docMk/>
            <pc:sldMk cId="0" sldId="266"/>
            <ac:grpSpMk id="12" creationId="{00000000-0000-0000-0000-000000000000}"/>
          </ac:grpSpMkLst>
        </pc:grpChg>
      </pc:sldChg>
      <pc:sldChg chg="delSp modSp mod">
        <pc:chgData name="Vittoria Locatelli" userId="3d78422e84995335" providerId="LiveId" clId="{5D533191-5151-42C2-ABE9-8C76CA6BE674}" dt="2025-06-01T09:25:49.200" v="25" actId="1076"/>
        <pc:sldMkLst>
          <pc:docMk/>
          <pc:sldMk cId="0" sldId="267"/>
        </pc:sldMkLst>
        <pc:spChg chg="del">
          <ac:chgData name="Vittoria Locatelli" userId="3d78422e84995335" providerId="LiveId" clId="{5D533191-5151-42C2-ABE9-8C76CA6BE674}" dt="2025-06-01T09:25:14.372" v="20" actId="478"/>
          <ac:spMkLst>
            <pc:docMk/>
            <pc:sldMk cId="0" sldId="267"/>
            <ac:spMk id="12" creationId="{00000000-0000-0000-0000-000000000000}"/>
          </ac:spMkLst>
        </pc:spChg>
        <pc:spChg chg="mod">
          <ac:chgData name="Vittoria Locatelli" userId="3d78422e84995335" providerId="LiveId" clId="{5D533191-5151-42C2-ABE9-8C76CA6BE674}" dt="2025-06-01T09:25:49.200" v="25" actId="1076"/>
          <ac:spMkLst>
            <pc:docMk/>
            <pc:sldMk cId="0" sldId="267"/>
            <ac:spMk id="13" creationId="{00000000-0000-0000-0000-000000000000}"/>
          </ac:spMkLst>
        </pc:spChg>
        <pc:spChg chg="mod">
          <ac:chgData name="Vittoria Locatelli" userId="3d78422e84995335" providerId="LiveId" clId="{5D533191-5151-42C2-ABE9-8C76CA6BE674}" dt="2025-06-01T09:25:35.579" v="23" actId="14100"/>
          <ac:spMkLst>
            <pc:docMk/>
            <pc:sldMk cId="0" sldId="267"/>
            <ac:spMk id="16" creationId="{00000000-0000-0000-0000-000000000000}"/>
          </ac:spMkLst>
        </pc:spChg>
        <pc:grpChg chg="mod">
          <ac:chgData name="Vittoria Locatelli" userId="3d78422e84995335" providerId="LiveId" clId="{5D533191-5151-42C2-ABE9-8C76CA6BE674}" dt="2025-06-01T09:25:41.067" v="24" actId="1076"/>
          <ac:grpSpMkLst>
            <pc:docMk/>
            <pc:sldMk cId="0" sldId="267"/>
            <ac:grpSpMk id="14" creationId="{00000000-0000-0000-0000-000000000000}"/>
          </ac:grpSpMkLst>
        </pc:grpChg>
      </pc:sldChg>
      <pc:sldChg chg="modSp mod">
        <pc:chgData name="Vittoria Locatelli" userId="3d78422e84995335" providerId="LiveId" clId="{5D533191-5151-42C2-ABE9-8C76CA6BE674}" dt="2025-06-01T09:26:42.926" v="33" actId="255"/>
        <pc:sldMkLst>
          <pc:docMk/>
          <pc:sldMk cId="0" sldId="268"/>
        </pc:sldMkLst>
        <pc:spChg chg="mod">
          <ac:chgData name="Vittoria Locatelli" userId="3d78422e84995335" providerId="LiveId" clId="{5D533191-5151-42C2-ABE9-8C76CA6BE674}" dt="2025-06-01T09:26:29.089" v="31" actId="1076"/>
          <ac:spMkLst>
            <pc:docMk/>
            <pc:sldMk cId="0" sldId="268"/>
            <ac:spMk id="2" creationId="{00000000-0000-0000-0000-000000000000}"/>
          </ac:spMkLst>
        </pc:spChg>
        <pc:spChg chg="mod">
          <ac:chgData name="Vittoria Locatelli" userId="3d78422e84995335" providerId="LiveId" clId="{5D533191-5151-42C2-ABE9-8C76CA6BE674}" dt="2025-06-01T09:26:23.895" v="29" actId="1076"/>
          <ac:spMkLst>
            <pc:docMk/>
            <pc:sldMk cId="0" sldId="268"/>
            <ac:spMk id="13" creationId="{00000000-0000-0000-0000-000000000000}"/>
          </ac:spMkLst>
        </pc:spChg>
        <pc:spChg chg="mod">
          <ac:chgData name="Vittoria Locatelli" userId="3d78422e84995335" providerId="LiveId" clId="{5D533191-5151-42C2-ABE9-8C76CA6BE674}" dt="2025-06-01T09:26:42.926" v="33" actId="255"/>
          <ac:spMkLst>
            <pc:docMk/>
            <pc:sldMk cId="0" sldId="268"/>
            <ac:spMk id="18" creationId="{00000000-0000-0000-0000-000000000000}"/>
          </ac:spMkLst>
        </pc:spChg>
      </pc:sldChg>
      <pc:sldChg chg="modSp mod">
        <pc:chgData name="Vittoria Locatelli" userId="3d78422e84995335" providerId="LiveId" clId="{5D533191-5151-42C2-ABE9-8C76CA6BE674}" dt="2025-06-01T09:27:36.385" v="36" actId="20577"/>
        <pc:sldMkLst>
          <pc:docMk/>
          <pc:sldMk cId="0" sldId="283"/>
        </pc:sldMkLst>
        <pc:spChg chg="mod">
          <ac:chgData name="Vittoria Locatelli" userId="3d78422e84995335" providerId="LiveId" clId="{5D533191-5151-42C2-ABE9-8C76CA6BE674}" dt="2025-06-01T09:27:36.385" v="36" actId="20577"/>
          <ac:spMkLst>
            <pc:docMk/>
            <pc:sldMk cId="0" sldId="283"/>
            <ac:spMk id="38" creationId="{00000000-0000-0000-0000-000000000000}"/>
          </ac:spMkLst>
        </pc:spChg>
      </pc:sldChg>
    </pc:docChg>
  </pc:docChgLst>
  <pc:docChgLst>
    <pc:chgData name="Vittoria Locatelli" userId="3d78422e84995335" providerId="Windows Live" clId="Web-{57D5AE45-DB98-884C-32F0-54DFD13C14EB}"/>
    <pc:docChg chg="modSld">
      <pc:chgData name="Vittoria Locatelli" userId="3d78422e84995335" providerId="Windows Live" clId="Web-{57D5AE45-DB98-884C-32F0-54DFD13C14EB}" dt="2025-06-01T09:21:24.116" v="167" actId="14100"/>
      <pc:docMkLst>
        <pc:docMk/>
      </pc:docMkLst>
      <pc:sldChg chg="addSp delSp modSp">
        <pc:chgData name="Vittoria Locatelli" userId="3d78422e84995335" providerId="Windows Live" clId="Web-{57D5AE45-DB98-884C-32F0-54DFD13C14EB}" dt="2025-06-01T09:21:24.116" v="167" actId="14100"/>
        <pc:sldMkLst>
          <pc:docMk/>
          <pc:sldMk cId="0" sldId="256"/>
        </pc:sldMkLst>
        <pc:spChg chg="add mod">
          <ac:chgData name="Vittoria Locatelli" userId="3d78422e84995335" providerId="Windows Live" clId="Web-{57D5AE45-DB98-884C-32F0-54DFD13C14EB}" dt="2025-06-01T09:13:21.880" v="123" actId="1076"/>
          <ac:spMkLst>
            <pc:docMk/>
            <pc:sldMk cId="0" sldId="256"/>
            <ac:spMk id="3" creationId="{9B17DDDF-6E68-FF62-18A0-FE567E905019}"/>
          </ac:spMkLst>
        </pc:spChg>
        <pc:spChg chg="add mod">
          <ac:chgData name="Vittoria Locatelli" userId="3d78422e84995335" providerId="Windows Live" clId="Web-{57D5AE45-DB98-884C-32F0-54DFD13C14EB}" dt="2025-06-01T09:15:48.843" v="146" actId="1076"/>
          <ac:spMkLst>
            <pc:docMk/>
            <pc:sldMk cId="0" sldId="256"/>
            <ac:spMk id="4" creationId="{D523EB91-B9F7-25D0-737C-08AA20104611}"/>
          </ac:spMkLst>
        </pc:spChg>
        <pc:grpChg chg="mod">
          <ac:chgData name="Vittoria Locatelli" userId="3d78422e84995335" providerId="Windows Live" clId="Web-{57D5AE45-DB98-884C-32F0-54DFD13C14EB}" dt="2025-06-01T09:12:49.831" v="114" actId="1076"/>
          <ac:grpSpMkLst>
            <pc:docMk/>
            <pc:sldMk cId="0" sldId="256"/>
            <ac:grpSpMk id="12" creationId="{00000000-0000-0000-0000-000000000000}"/>
          </ac:grpSpMkLst>
        </pc:grpChg>
        <pc:picChg chg="add del mod">
          <ac:chgData name="Vittoria Locatelli" userId="3d78422e84995335" providerId="Windows Live" clId="Web-{57D5AE45-DB98-884C-32F0-54DFD13C14EB}" dt="2025-06-01T09:10:00.554" v="4"/>
          <ac:picMkLst>
            <pc:docMk/>
            <pc:sldMk cId="0" sldId="256"/>
            <ac:picMk id="2" creationId="{F86C5BF0-A2E4-1C1D-8448-6026FDFF08A5}"/>
          </ac:picMkLst>
        </pc:picChg>
        <pc:picChg chg="add del mod">
          <ac:chgData name="Vittoria Locatelli" userId="3d78422e84995335" providerId="Windows Live" clId="Web-{57D5AE45-DB98-884C-32F0-54DFD13C14EB}" dt="2025-06-01T09:20:05.955" v="156"/>
          <ac:picMkLst>
            <pc:docMk/>
            <pc:sldMk cId="0" sldId="256"/>
            <ac:picMk id="5" creationId="{4DC660AC-A374-F272-BE30-5DA8E2500C55}"/>
          </ac:picMkLst>
        </pc:picChg>
        <pc:picChg chg="add del mod">
          <ac:chgData name="Vittoria Locatelli" userId="3d78422e84995335" providerId="Windows Live" clId="Web-{57D5AE45-DB98-884C-32F0-54DFD13C14EB}" dt="2025-06-01T09:20:05.189" v="155"/>
          <ac:picMkLst>
            <pc:docMk/>
            <pc:sldMk cId="0" sldId="256"/>
            <ac:picMk id="8" creationId="{FB72F78C-4368-9625-359D-F4A668D82F1C}"/>
          </ac:picMkLst>
        </pc:picChg>
        <pc:picChg chg="del">
          <ac:chgData name="Vittoria Locatelli" userId="3d78422e84995335" providerId="Windows Live" clId="Web-{57D5AE45-DB98-884C-32F0-54DFD13C14EB}" dt="2025-06-01T09:09:27.177" v="0"/>
          <ac:picMkLst>
            <pc:docMk/>
            <pc:sldMk cId="0" sldId="256"/>
            <ac:picMk id="16" creationId="{333984F3-D208-CBB4-F3E4-3A489F60E654}"/>
          </ac:picMkLst>
        </pc:picChg>
        <pc:picChg chg="add mod modCrop">
          <ac:chgData name="Vittoria Locatelli" userId="3d78422e84995335" providerId="Windows Live" clId="Web-{57D5AE45-DB98-884C-32F0-54DFD13C14EB}" dt="2025-06-01T09:21:24.116" v="167" actId="14100"/>
          <ac:picMkLst>
            <pc:docMk/>
            <pc:sldMk cId="0" sldId="256"/>
            <ac:picMk id="17" creationId="{76F37B42-E30E-0CA5-91BB-A6C9CC945FA3}"/>
          </ac:picMkLst>
        </pc:picChg>
      </pc:sldChg>
    </pc:docChg>
  </pc:docChgLst>
  <pc:docChgLst>
    <pc:chgData name="Vittoria Locatelli" userId="3d78422e84995335" providerId="LiveId" clId="{0156D055-4213-4BAC-AA10-855DD880C37C}"/>
    <pc:docChg chg="addSld delSld modSld">
      <pc:chgData name="Vittoria Locatelli" userId="3d78422e84995335" providerId="LiveId" clId="{0156D055-4213-4BAC-AA10-855DD880C37C}" dt="2025-05-02T15:47:00.008" v="9" actId="20577"/>
      <pc:docMkLst>
        <pc:docMk/>
      </pc:docMkLst>
      <pc:sldChg chg="addSp modSp mod">
        <pc:chgData name="Vittoria Locatelli" userId="3d78422e84995335" providerId="LiveId" clId="{0156D055-4213-4BAC-AA10-855DD880C37C}" dt="2025-05-02T15:46:29.279" v="6" actId="1076"/>
        <pc:sldMkLst>
          <pc:docMk/>
          <pc:sldMk cId="0" sldId="256"/>
        </pc:sldMkLst>
        <pc:grpChg chg="mod">
          <ac:chgData name="Vittoria Locatelli" userId="3d78422e84995335" providerId="LiveId" clId="{0156D055-4213-4BAC-AA10-855DD880C37C}" dt="2025-05-02T15:46:23.392" v="5" actId="1076"/>
          <ac:grpSpMkLst>
            <pc:docMk/>
            <pc:sldMk cId="0" sldId="256"/>
            <ac:grpSpMk id="12" creationId="{00000000-0000-0000-0000-000000000000}"/>
          </ac:grpSpMkLst>
        </pc:grpChg>
      </pc:sldChg>
      <pc:sldChg chg="modSp mod">
        <pc:chgData name="Vittoria Locatelli" userId="3d78422e84995335" providerId="LiveId" clId="{0156D055-4213-4BAC-AA10-855DD880C37C}" dt="2025-05-02T15:47:00.008" v="9" actId="20577"/>
        <pc:sldMkLst>
          <pc:docMk/>
          <pc:sldMk cId="0" sldId="259"/>
        </pc:sldMkLst>
        <pc:spChg chg="mod">
          <ac:chgData name="Vittoria Locatelli" userId="3d78422e84995335" providerId="LiveId" clId="{0156D055-4213-4BAC-AA10-855DD880C37C}" dt="2025-05-02T15:47:00.008" v="9" actId="20577"/>
          <ac:spMkLst>
            <pc:docMk/>
            <pc:sldMk cId="0" sldId="259"/>
            <ac:spMk id="17" creationId="{00000000-0000-0000-0000-000000000000}"/>
          </ac:spMkLst>
        </pc:spChg>
      </pc:sldChg>
      <pc:sldChg chg="addSp new del">
        <pc:chgData name="Vittoria Locatelli" userId="3d78422e84995335" providerId="LiveId" clId="{0156D055-4213-4BAC-AA10-855DD880C37C}" dt="2025-05-02T15:46:34.646" v="7" actId="47"/>
        <pc:sldMkLst>
          <pc:docMk/>
          <pc:sldMk cId="3230262629" sldId="284"/>
        </pc:sldMkLst>
      </pc:sldChg>
    </pc:docChg>
  </pc:docChgLst>
  <pc:docChgLst>
    <pc:chgData name="Vittoria Locatelli" userId="3d78422e84995335" providerId="LiveId" clId="{FC9FD575-4CC9-4533-AB1C-E7AFD06B9821}"/>
    <pc:docChg chg="modSld">
      <pc:chgData name="Vittoria Locatelli" userId="3d78422e84995335" providerId="LiveId" clId="{FC9FD575-4CC9-4533-AB1C-E7AFD06B9821}" dt="2025-01-28T12:03:33.606" v="1" actId="732"/>
      <pc:docMkLst>
        <pc:docMk/>
      </pc:docMkLst>
      <pc:sldChg chg="modSp mod">
        <pc:chgData name="Vittoria Locatelli" userId="3d78422e84995335" providerId="LiveId" clId="{FC9FD575-4CC9-4533-AB1C-E7AFD06B9821}" dt="2025-01-28T12:03:33.606" v="1" actId="732"/>
        <pc:sldMkLst>
          <pc:docMk/>
          <pc:sldMk cId="0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SPIEGARE BENI MOBILI E IMMOBILI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FAR FARE ESEMPI AI RAGAZZI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2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Immagine che contiene aria aperta, cielo, acqua, albero&#10;&#10;Il contenuto generato dall'IA potrebbe non essere corretto.">
            <a:extLst>
              <a:ext uri="{FF2B5EF4-FFF2-40B4-BE49-F238E27FC236}">
                <a16:creationId xmlns:a16="http://schemas.microsoft.com/office/drawing/2014/main" id="{451F9975-12B9-78CF-161C-08B0484AB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r="7308" b="347"/>
          <a:stretch/>
        </p:blipFill>
        <p:spPr>
          <a:xfrm>
            <a:off x="-1" y="25351"/>
            <a:ext cx="9753601" cy="728984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335691" y="270859"/>
            <a:ext cx="15467" cy="1088747"/>
            <a:chOff x="0" y="0"/>
            <a:chExt cx="20622" cy="1451662"/>
          </a:xfrm>
        </p:grpSpPr>
        <p:sp>
          <p:nvSpPr>
            <p:cNvPr id="7" name="Freeform 7"/>
            <p:cNvSpPr/>
            <p:nvPr/>
          </p:nvSpPr>
          <p:spPr>
            <a:xfrm>
              <a:off x="0" y="9017"/>
              <a:ext cx="20574" cy="1433576"/>
            </a:xfrm>
            <a:custGeom>
              <a:avLst/>
              <a:gdLst/>
              <a:ahLst/>
              <a:cxnLst/>
              <a:rect l="l" t="t" r="r" b="b"/>
              <a:pathLst>
                <a:path w="20574" h="1433576">
                  <a:moveTo>
                    <a:pt x="18034" y="0"/>
                  </a:moveTo>
                  <a:lnTo>
                    <a:pt x="20574" y="1433576"/>
                  </a:lnTo>
                  <a:lnTo>
                    <a:pt x="2540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46784" y="1386465"/>
            <a:ext cx="5706816" cy="4484021"/>
            <a:chOff x="0" y="0"/>
            <a:chExt cx="2113636" cy="16607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13636" cy="1660749"/>
            </a:xfrm>
            <a:custGeom>
              <a:avLst/>
              <a:gdLst/>
              <a:ahLst/>
              <a:cxnLst/>
              <a:rect l="l" t="t" r="r" b="b"/>
              <a:pathLst>
                <a:path w="2113636" h="1660749">
                  <a:moveTo>
                    <a:pt x="0" y="0"/>
                  </a:moveTo>
                  <a:lnTo>
                    <a:pt x="2113636" y="0"/>
                  </a:lnTo>
                  <a:lnTo>
                    <a:pt x="2113636" y="1660749"/>
                  </a:lnTo>
                  <a:lnTo>
                    <a:pt x="0" y="166074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2113636" cy="1660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4876" y="3131224"/>
            <a:ext cx="8631168" cy="1521606"/>
            <a:chOff x="0" y="-114300"/>
            <a:chExt cx="11508224" cy="202880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508224" cy="1914507"/>
            </a:xfrm>
            <a:custGeom>
              <a:avLst/>
              <a:gdLst/>
              <a:ahLst/>
              <a:cxnLst/>
              <a:rect l="l" t="t" r="r" b="b"/>
              <a:pathLst>
                <a:path w="11508224" h="1914507">
                  <a:moveTo>
                    <a:pt x="0" y="0"/>
                  </a:moveTo>
                  <a:lnTo>
                    <a:pt x="11508224" y="0"/>
                  </a:lnTo>
                  <a:lnTo>
                    <a:pt x="11508224" y="1914507"/>
                  </a:lnTo>
                  <a:lnTo>
                    <a:pt x="0" y="19145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11508224" cy="202880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4498"/>
                </a:lnSpc>
              </a:pPr>
              <a:r>
                <a:rPr lang="en-US" sz="3059" spc="3">
                  <a:solidFill>
                    <a:srgbClr val="135C45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IL PATRIMONIO CULTURALE</a:t>
              </a:r>
            </a:p>
            <a:p>
              <a:pPr algn="r">
                <a:lnSpc>
                  <a:spcPts val="4498"/>
                </a:lnSpc>
              </a:pPr>
              <a:r>
                <a:rPr lang="en-US" sz="3059" spc="3">
                  <a:solidFill>
                    <a:srgbClr val="135C45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DIFESA E PARTECIPAZIONE</a:t>
              </a:r>
            </a:p>
          </p:txBody>
        </p:sp>
      </p:grpSp>
      <p:sp>
        <p:nvSpPr>
          <p:cNvPr id="15" name="Freeform 15" descr="FAI_Swiss_RGB.JPG"/>
          <p:cNvSpPr/>
          <p:nvPr/>
        </p:nvSpPr>
        <p:spPr>
          <a:xfrm>
            <a:off x="4234339" y="1587817"/>
            <a:ext cx="5331705" cy="1441728"/>
          </a:xfrm>
          <a:custGeom>
            <a:avLst/>
            <a:gdLst/>
            <a:ahLst/>
            <a:cxnLst/>
            <a:rect l="l" t="t" r="r" b="b"/>
            <a:pathLst>
              <a:path w="5331705" h="1441728">
                <a:moveTo>
                  <a:pt x="0" y="0"/>
                </a:moveTo>
                <a:lnTo>
                  <a:pt x="5331706" y="0"/>
                </a:lnTo>
                <a:lnTo>
                  <a:pt x="5331706" y="1441728"/>
                </a:lnTo>
                <a:lnTo>
                  <a:pt x="0" y="1441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4" b="-10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17DDDF-6E68-FF62-18A0-FE567E905019}"/>
              </a:ext>
            </a:extLst>
          </p:cNvPr>
          <p:cNvSpPr txBox="1"/>
          <p:nvPr/>
        </p:nvSpPr>
        <p:spPr>
          <a:xfrm>
            <a:off x="4235517" y="4451443"/>
            <a:ext cx="3569323" cy="11182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047"/>
              </a:lnSpc>
            </a:pPr>
            <a:r>
              <a:rPr lang="en-US" sz="1700" err="1">
                <a:solidFill>
                  <a:srgbClr val="00600A"/>
                </a:solidFill>
                <a:latin typeface="Cambria"/>
                <a:ea typeface="Cambria"/>
                <a:cs typeface="Segoe UI"/>
              </a:rPr>
              <a:t>Mediazione</a:t>
            </a:r>
            <a:r>
              <a:rPr lang="en-US" sz="1700">
                <a:solidFill>
                  <a:srgbClr val="00600A"/>
                </a:solidFill>
                <a:latin typeface="Cambria"/>
                <a:ea typeface="Cambria"/>
                <a:cs typeface="Segoe UI"/>
              </a:rPr>
              <a:t> Fai Swiss: 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2047"/>
              </a:lnSpc>
            </a:pPr>
            <a:r>
              <a:rPr lang="en-US" sz="1700">
                <a:solidFill>
                  <a:srgbClr val="00600A"/>
                </a:solidFill>
                <a:latin typeface="Cambria"/>
                <a:ea typeface="Cambria"/>
                <a:cs typeface="Segoe UI"/>
              </a:rPr>
              <a:t>Anna Sciancalepore  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2047"/>
              </a:lnSpc>
            </a:pPr>
            <a:r>
              <a:rPr lang="en-US" sz="1700" err="1">
                <a:solidFill>
                  <a:srgbClr val="00600A"/>
                </a:solidFill>
                <a:latin typeface="Cambria"/>
                <a:ea typeface="Cambria"/>
                <a:cs typeface="Segoe UI"/>
              </a:rPr>
              <a:t>Digitalizzazione</a:t>
            </a:r>
            <a:r>
              <a:rPr lang="en-US" sz="1700">
                <a:solidFill>
                  <a:srgbClr val="00600A"/>
                </a:solidFill>
                <a:latin typeface="Cambria"/>
                <a:ea typeface="Cambria"/>
                <a:cs typeface="Segoe UI"/>
              </a:rPr>
              <a:t>: 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2047"/>
              </a:lnSpc>
            </a:pPr>
            <a:r>
              <a:rPr lang="en-US" sz="1700">
                <a:solidFill>
                  <a:srgbClr val="00600A"/>
                </a:solidFill>
                <a:latin typeface="Cambria"/>
                <a:ea typeface="Cambria"/>
                <a:cs typeface="Segoe UI"/>
              </a:rPr>
              <a:t>Vittoria Locatelli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23EB91-B9F7-25D0-737C-08AA20104611}"/>
              </a:ext>
            </a:extLst>
          </p:cNvPr>
          <p:cNvSpPr txBox="1"/>
          <p:nvPr/>
        </p:nvSpPr>
        <p:spPr>
          <a:xfrm>
            <a:off x="7489252" y="4478507"/>
            <a:ext cx="3569323" cy="3488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047"/>
              </a:lnSpc>
            </a:pPr>
            <a:r>
              <a:rPr lang="en-US" sz="1700">
                <a:solidFill>
                  <a:srgbClr val="00600A"/>
                </a:solidFill>
                <a:latin typeface="Cambria"/>
                <a:ea typeface="Cambria"/>
                <a:cs typeface="Segoe UI"/>
              </a:rPr>
              <a:t>Con il </a:t>
            </a:r>
            <a:r>
              <a:rPr lang="en-US" sz="1700" err="1">
                <a:solidFill>
                  <a:srgbClr val="00600A"/>
                </a:solidFill>
                <a:latin typeface="Cambria"/>
                <a:ea typeface="Cambria"/>
                <a:cs typeface="Segoe UI"/>
              </a:rPr>
              <a:t>contributo</a:t>
            </a:r>
            <a:r>
              <a:rPr lang="en-US" sz="1700">
                <a:solidFill>
                  <a:srgbClr val="00600A"/>
                </a:solidFill>
                <a:latin typeface="Cambria"/>
                <a:ea typeface="Cambria"/>
                <a:cs typeface="Segoe UI"/>
              </a:rPr>
              <a:t> di:</a:t>
            </a:r>
            <a:endParaRPr lang="en-US"/>
          </a:p>
        </p:txBody>
      </p:sp>
      <p:pic>
        <p:nvPicPr>
          <p:cNvPr id="17" name="Picture 16" descr="A black background with red and blue text&#10;&#10;AI-generated content may be incorrect.">
            <a:extLst>
              <a:ext uri="{FF2B5EF4-FFF2-40B4-BE49-F238E27FC236}">
                <a16:creationId xmlns:a16="http://schemas.microsoft.com/office/drawing/2014/main" id="{76F37B42-E30E-0CA5-91BB-A6C9CC945F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473" t="14671" r="15460" b="19267"/>
          <a:stretch>
            <a:fillRect/>
          </a:stretch>
        </p:blipFill>
        <p:spPr>
          <a:xfrm>
            <a:off x="6528653" y="3870865"/>
            <a:ext cx="3021322" cy="20075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826486" y="549301"/>
            <a:ext cx="3698514" cy="6209454"/>
            <a:chOff x="0" y="-9525"/>
            <a:chExt cx="4931352" cy="82792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60792" cy="8269747"/>
            </a:xfrm>
            <a:custGeom>
              <a:avLst/>
              <a:gdLst/>
              <a:ahLst/>
              <a:cxnLst/>
              <a:rect l="l" t="t" r="r" b="b"/>
              <a:pathLst>
                <a:path w="4260792" h="8269747">
                  <a:moveTo>
                    <a:pt x="0" y="0"/>
                  </a:moveTo>
                  <a:lnTo>
                    <a:pt x="4260792" y="0"/>
                  </a:lnTo>
                  <a:lnTo>
                    <a:pt x="4260792" y="8269747"/>
                  </a:lnTo>
                  <a:lnTo>
                    <a:pt x="0" y="82697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4931352" cy="827927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2400"/>
                </a:lnSpc>
              </a:pP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Questo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si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legge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nel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preambolo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dell’Atto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Costitutivo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dell’UNESCO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- 1946 </a:t>
              </a:r>
            </a:p>
            <a:p>
              <a:pPr algn="r">
                <a:lnSpc>
                  <a:spcPts val="2400"/>
                </a:lnSpc>
              </a:pP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La cui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missione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è la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costruzione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della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pace,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l’eliminazione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della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povertà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, lo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sviluppo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sostenibile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e il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dialogo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interculturale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.</a:t>
              </a:r>
            </a:p>
            <a:p>
              <a:pPr algn="r">
                <a:lnSpc>
                  <a:spcPts val="2304"/>
                </a:lnSpc>
              </a:pPr>
              <a:endParaRPr lang="en-US" sz="2000" spc="-1">
                <a:solidFill>
                  <a:srgbClr val="00600A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r">
                <a:lnSpc>
                  <a:spcPts val="2400"/>
                </a:lnSpc>
              </a:pP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Una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delle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missioni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dell’UNESCO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consiste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nell’identificazione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e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nella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tutela del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patrimonio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culturale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e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naturale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di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tutto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il mondo, in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quanto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base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identitaria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di ogni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popolo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ed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eredità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del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passato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da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trasmettere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alle </a:t>
              </a:r>
              <a:r>
                <a:rPr lang="en-US" sz="2000" spc="-1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generazioni</a:t>
              </a:r>
              <a:r>
                <a:rPr lang="en-US" sz="2000" spc="-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future.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0" y="0"/>
            <a:ext cx="5692415" cy="7420452"/>
          </a:xfrm>
          <a:custGeom>
            <a:avLst/>
            <a:gdLst/>
            <a:ahLst/>
            <a:cxnLst/>
            <a:rect l="l" t="t" r="r" b="b"/>
            <a:pathLst>
              <a:path w="5692415" h="7420452">
                <a:moveTo>
                  <a:pt x="0" y="0"/>
                </a:moveTo>
                <a:lnTo>
                  <a:pt x="5692415" y="0"/>
                </a:lnTo>
                <a:lnTo>
                  <a:pt x="5692415" y="7420452"/>
                </a:lnTo>
                <a:lnTo>
                  <a:pt x="0" y="7420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23" b="-1712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6" name="Group 16"/>
          <p:cNvGrpSpPr/>
          <p:nvPr/>
        </p:nvGrpSpPr>
        <p:grpSpPr>
          <a:xfrm rot="-546239">
            <a:off x="788310" y="2039631"/>
            <a:ext cx="4089443" cy="3889954"/>
            <a:chOff x="0" y="0"/>
            <a:chExt cx="5452591" cy="51866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52591" cy="5186604"/>
            </a:xfrm>
            <a:custGeom>
              <a:avLst/>
              <a:gdLst/>
              <a:ahLst/>
              <a:cxnLst/>
              <a:rect l="l" t="t" r="r" b="b"/>
              <a:pathLst>
                <a:path w="5452591" h="5186604">
                  <a:moveTo>
                    <a:pt x="0" y="0"/>
                  </a:moveTo>
                  <a:lnTo>
                    <a:pt x="5452591" y="0"/>
                  </a:lnTo>
                  <a:lnTo>
                    <a:pt x="5452591" y="5186604"/>
                  </a:lnTo>
                  <a:lnTo>
                    <a:pt x="0" y="51866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05599"/>
              <a:ext cx="5452591" cy="498100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590"/>
                </a:lnSpc>
              </a:pP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«</a:t>
              </a:r>
              <a:r>
                <a:rPr lang="en-US" sz="3519" spc="-1" err="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Poiché</a:t>
              </a: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 le guerre </a:t>
              </a:r>
              <a:r>
                <a:rPr lang="en-US" sz="3519" spc="-1" err="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hanno</a:t>
              </a: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 origine </a:t>
              </a:r>
              <a:r>
                <a:rPr lang="en-US" sz="3519" spc="-1" err="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nella</a:t>
              </a: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 </a:t>
              </a:r>
              <a:r>
                <a:rPr lang="en-US" sz="3519" spc="-1" err="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mente</a:t>
              </a: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 </a:t>
              </a:r>
              <a:r>
                <a:rPr lang="en-US" sz="3519" spc="-1" err="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degli</a:t>
              </a: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 </a:t>
              </a:r>
              <a:r>
                <a:rPr lang="en-US" sz="3519" spc="-1" err="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uomini</a:t>
              </a: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 è </a:t>
              </a:r>
              <a:r>
                <a:rPr lang="en-US" sz="3519" spc="-1" err="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nella</a:t>
              </a: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 </a:t>
              </a:r>
              <a:r>
                <a:rPr lang="en-US" sz="3519" spc="-1" err="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mente</a:t>
              </a: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 </a:t>
              </a:r>
              <a:r>
                <a:rPr lang="en-US" sz="3519" spc="-1" err="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degli</a:t>
              </a: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 </a:t>
              </a:r>
              <a:r>
                <a:rPr lang="en-US" sz="3519" spc="-1" err="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uomini</a:t>
              </a: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 </a:t>
              </a:r>
              <a:r>
                <a:rPr lang="en-US" sz="3519" spc="-1" err="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che</a:t>
              </a: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 </a:t>
              </a:r>
              <a:r>
                <a:rPr lang="en-US" sz="3519" spc="-1" err="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si</a:t>
              </a: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 </a:t>
              </a:r>
              <a:r>
                <a:rPr lang="en-US" sz="3519" spc="-1" err="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debbono</a:t>
              </a: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 </a:t>
              </a:r>
              <a:r>
                <a:rPr lang="en-US" sz="3519" spc="-1" err="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costruire</a:t>
              </a: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 le </a:t>
              </a:r>
              <a:r>
                <a:rPr lang="en-US" sz="3519" spc="-1" err="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difese</a:t>
              </a: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 </a:t>
              </a:r>
              <a:r>
                <a:rPr lang="en-US" sz="3519" spc="-1" err="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della</a:t>
              </a:r>
              <a:r>
                <a:rPr lang="en-US" sz="3519" spc="-1">
                  <a:solidFill>
                    <a:srgbClr val="000000"/>
                  </a:solidFill>
                  <a:latin typeface="Buffalo"/>
                  <a:ea typeface="Buffalo"/>
                  <a:cs typeface="Buffalo"/>
                  <a:sym typeface="Buffalo"/>
                </a:rPr>
                <a:t> pace»</a:t>
              </a:r>
            </a:p>
          </p:txBody>
        </p:sp>
      </p:grpSp>
      <p:sp>
        <p:nvSpPr>
          <p:cNvPr id="19" name="Freeform 19" descr="M:\Scuola\Cristina\Contributi\MIUR\Istruzioni\Materiale per lezione in classe\i beni culturali+UNESCO\17979a.gif"/>
          <p:cNvSpPr/>
          <p:nvPr/>
        </p:nvSpPr>
        <p:spPr>
          <a:xfrm>
            <a:off x="4208382" y="1509"/>
            <a:ext cx="1484032" cy="1161408"/>
          </a:xfrm>
          <a:custGeom>
            <a:avLst/>
            <a:gdLst/>
            <a:ahLst/>
            <a:cxnLst/>
            <a:rect l="l" t="t" r="r" b="b"/>
            <a:pathLst>
              <a:path w="1484032" h="1161408">
                <a:moveTo>
                  <a:pt x="0" y="0"/>
                </a:moveTo>
                <a:lnTo>
                  <a:pt x="1484033" y="0"/>
                </a:lnTo>
                <a:lnTo>
                  <a:pt x="1484033" y="1161408"/>
                </a:lnTo>
                <a:lnTo>
                  <a:pt x="0" y="1161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" b="-15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67264" y="6807168"/>
            <a:ext cx="9218688" cy="384"/>
            <a:chOff x="0" y="0"/>
            <a:chExt cx="12291584" cy="512"/>
          </a:xfrm>
        </p:grpSpPr>
        <p:sp>
          <p:nvSpPr>
            <p:cNvPr id="5" name="Freeform 5"/>
            <p:cNvSpPr/>
            <p:nvPr/>
          </p:nvSpPr>
          <p:spPr>
            <a:xfrm>
              <a:off x="0" y="-1524"/>
              <a:ext cx="12291568" cy="3683"/>
            </a:xfrm>
            <a:custGeom>
              <a:avLst/>
              <a:gdLst/>
              <a:ahLst/>
              <a:cxnLst/>
              <a:rect l="l" t="t" r="r" b="b"/>
              <a:pathLst>
                <a:path w="12291568" h="3683">
                  <a:moveTo>
                    <a:pt x="0" y="0"/>
                  </a:moveTo>
                  <a:lnTo>
                    <a:pt x="12291568" y="508"/>
                  </a:lnTo>
                  <a:lnTo>
                    <a:pt x="12291568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27643" y="1952974"/>
            <a:ext cx="8643718" cy="5537857"/>
            <a:chOff x="-334197" y="-162351"/>
            <a:chExt cx="11524958" cy="7383808"/>
          </a:xfrm>
        </p:grpSpPr>
        <p:grpSp>
          <p:nvGrpSpPr>
            <p:cNvPr id="14" name="Group 14"/>
            <p:cNvGrpSpPr/>
            <p:nvPr/>
          </p:nvGrpSpPr>
          <p:grpSpPr>
            <a:xfrm>
              <a:off x="4038932" y="-162351"/>
              <a:ext cx="7151829" cy="7383808"/>
              <a:chOff x="0" y="-162351"/>
              <a:chExt cx="7151829" cy="738380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7015148" cy="7221457"/>
              </a:xfrm>
              <a:custGeom>
                <a:avLst/>
                <a:gdLst/>
                <a:ahLst/>
                <a:cxnLst/>
                <a:rect l="l" t="t" r="r" b="b"/>
                <a:pathLst>
                  <a:path w="7015148" h="7221457">
                    <a:moveTo>
                      <a:pt x="0" y="0"/>
                    </a:moveTo>
                    <a:lnTo>
                      <a:pt x="7015148" y="0"/>
                    </a:lnTo>
                    <a:lnTo>
                      <a:pt x="7015148" y="7221457"/>
                    </a:lnTo>
                    <a:lnTo>
                      <a:pt x="0" y="7221457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136681" y="-162351"/>
                <a:ext cx="7015148" cy="7230982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>
                  <a:lnSpc>
                    <a:spcPts val="2400"/>
                  </a:lnSpc>
                </a:pP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Con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l’UNESCO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(1945)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nasce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il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concetto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di Patrimonio Mondiale (1972),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che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intende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indicare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i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siti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naturali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e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culturali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d’importanza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universale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,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oltre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che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nazionale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. </a:t>
                </a:r>
              </a:p>
              <a:p>
                <a:pPr>
                  <a:lnSpc>
                    <a:spcPts val="2400"/>
                  </a:lnSpc>
                </a:pPr>
                <a:endPara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endParaRPr>
              </a:p>
              <a:p>
                <a:pPr>
                  <a:lnSpc>
                    <a:spcPts val="2400"/>
                  </a:lnSpc>
                </a:pP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I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siti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sono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selezionati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per le loro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caratteristiche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che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li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rendono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il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miglior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esempio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del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patrimonio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culturale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e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naturale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di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tutto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il mondo.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Costituiscono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un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patrimonio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alla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cui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salvaguardia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è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tenuta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a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partecipare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l’intera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comunità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internazionale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.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Alcuni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siti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sono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beni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transnazionali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. (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Esempio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le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faggete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dei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Carpazi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,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presenti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</a:t>
                </a:r>
                <a:r>
                  <a:rPr lang="en-US" sz="2000" spc="-1" err="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anche</a:t>
                </a:r>
                <a:r>
                  <a:rPr lang="en-US" sz="2000" spc="-1">
                    <a:solidFill>
                      <a:srgbClr val="00600A"/>
                    </a:solidFill>
                    <a:latin typeface="Arimo"/>
                    <a:ea typeface="Arimo"/>
                    <a:cs typeface="Arimo"/>
                    <a:sym typeface="Arimo"/>
                  </a:rPr>
                  <a:t> in Svizzera).</a:t>
                </a:r>
              </a:p>
            </p:txBody>
          </p:sp>
        </p:grpSp>
        <p:sp>
          <p:nvSpPr>
            <p:cNvPr id="17" name="Freeform 17" descr="M:\Scuola\SETTORE SCUOLA\2014-2015 Nutrirsi di paesaggio\Approfondimenti\scheda UNESCO\Patrimonio_UNESCO.png"/>
            <p:cNvSpPr/>
            <p:nvPr/>
          </p:nvSpPr>
          <p:spPr>
            <a:xfrm>
              <a:off x="-334197" y="180084"/>
              <a:ext cx="4252159" cy="4382590"/>
            </a:xfrm>
            <a:custGeom>
              <a:avLst/>
              <a:gdLst/>
              <a:ahLst/>
              <a:cxnLst/>
              <a:rect l="l" t="t" r="r" b="b"/>
              <a:pathLst>
                <a:path w="3832283" h="3832283">
                  <a:moveTo>
                    <a:pt x="0" y="0"/>
                  </a:moveTo>
                  <a:lnTo>
                    <a:pt x="3832283" y="0"/>
                  </a:lnTo>
                  <a:lnTo>
                    <a:pt x="3832283" y="3832284"/>
                  </a:lnTo>
                  <a:lnTo>
                    <a:pt x="0" y="3832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36A4AB0F-324C-FCC0-6D62-C37A82D1C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61" y="1188995"/>
            <a:ext cx="9217951" cy="60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67264" y="6807168"/>
            <a:ext cx="9218688" cy="384"/>
            <a:chOff x="0" y="0"/>
            <a:chExt cx="12291584" cy="512"/>
          </a:xfrm>
        </p:grpSpPr>
        <p:sp>
          <p:nvSpPr>
            <p:cNvPr id="5" name="Freeform 5"/>
            <p:cNvSpPr/>
            <p:nvPr/>
          </p:nvSpPr>
          <p:spPr>
            <a:xfrm>
              <a:off x="0" y="-1524"/>
              <a:ext cx="12291568" cy="3683"/>
            </a:xfrm>
            <a:custGeom>
              <a:avLst/>
              <a:gdLst/>
              <a:ahLst/>
              <a:cxnLst/>
              <a:rect l="l" t="t" r="r" b="b"/>
              <a:pathLst>
                <a:path w="12291568" h="3683">
                  <a:moveTo>
                    <a:pt x="0" y="0"/>
                  </a:moveTo>
                  <a:lnTo>
                    <a:pt x="12291568" y="508"/>
                  </a:lnTo>
                  <a:lnTo>
                    <a:pt x="12291568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3" name="Freeform 13" descr="M:\Scuola\Cristina\Contributi\MIUR\Istruzioni\Materiale per lezione in classe\i beni culturali+UNESCO\17979a.gif"/>
          <p:cNvSpPr/>
          <p:nvPr/>
        </p:nvSpPr>
        <p:spPr>
          <a:xfrm>
            <a:off x="3463787" y="1277413"/>
            <a:ext cx="2873856" cy="2249088"/>
          </a:xfrm>
          <a:custGeom>
            <a:avLst/>
            <a:gdLst/>
            <a:ahLst/>
            <a:cxnLst/>
            <a:rect l="l" t="t" r="r" b="b"/>
            <a:pathLst>
              <a:path w="2873856" h="2249088">
                <a:moveTo>
                  <a:pt x="0" y="0"/>
                </a:moveTo>
                <a:lnTo>
                  <a:pt x="2873856" y="0"/>
                </a:lnTo>
                <a:lnTo>
                  <a:pt x="2873856" y="2249088"/>
                </a:lnTo>
                <a:lnTo>
                  <a:pt x="0" y="224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" b="-15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4" name="Group 14"/>
          <p:cNvGrpSpPr/>
          <p:nvPr/>
        </p:nvGrpSpPr>
        <p:grpSpPr>
          <a:xfrm>
            <a:off x="303615" y="3636390"/>
            <a:ext cx="9194200" cy="5851242"/>
            <a:chOff x="-4709647" y="-613779"/>
            <a:chExt cx="12258934" cy="780165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193600" cy="7187876"/>
            </a:xfrm>
            <a:custGeom>
              <a:avLst/>
              <a:gdLst/>
              <a:ahLst/>
              <a:cxnLst/>
              <a:rect l="l" t="t" r="r" b="b"/>
              <a:pathLst>
                <a:path w="7193600" h="7187876">
                  <a:moveTo>
                    <a:pt x="0" y="0"/>
                  </a:moveTo>
                  <a:lnTo>
                    <a:pt x="7193600" y="0"/>
                  </a:lnTo>
                  <a:lnTo>
                    <a:pt x="7193600" y="7187876"/>
                  </a:lnTo>
                  <a:lnTo>
                    <a:pt x="0" y="71878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-4709647" y="-613779"/>
              <a:ext cx="12258934" cy="780165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/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La Svizzera ha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aderito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all’UNESCO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nel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1949.</a:t>
              </a:r>
            </a:p>
            <a:p>
              <a:pPr algn="ctr"/>
              <a:endParaRPr lang="en-US" sz="2000" spc="-1">
                <a:solidFill>
                  <a:srgbClr val="00600A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ctr"/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Mantiene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una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delegazione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permanente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nella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sede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di Parigi. </a:t>
              </a:r>
            </a:p>
            <a:p>
              <a:pPr algn="just"/>
              <a:endParaRPr lang="en-US" sz="2000" spc="-1">
                <a:solidFill>
                  <a:srgbClr val="00600A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ctr"/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Dal 2019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fino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al 2023, la Svizzera è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stata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parte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del Consiglio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esecutivo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dell’UNESCO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. </a:t>
              </a:r>
            </a:p>
            <a:p>
              <a:pPr algn="ctr"/>
              <a:endParaRPr lang="en-US" sz="2000" spc="-1">
                <a:solidFill>
                  <a:srgbClr val="00600A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ctr"/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In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riconscimento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del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successo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della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sua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politica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estera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nell’impegno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a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proteggere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e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salvaguardare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il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patrimonio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culturale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materiale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,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immateriale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,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naturale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 e </a:t>
              </a:r>
              <a:r>
                <a:rPr lang="en-US" sz="2000" spc="-1" err="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documentario</a:t>
              </a:r>
              <a:r>
                <a:rPr lang="en-US" sz="2000" spc="-1">
                  <a:solidFill>
                    <a:srgbClr val="00600A"/>
                  </a:solidFill>
                  <a:latin typeface="Arimo"/>
                  <a:ea typeface="Arimo"/>
                  <a:cs typeface="Arimo"/>
                  <a:sym typeface="Arimo"/>
                </a:rPr>
                <a:t>. </a:t>
              </a:r>
            </a:p>
          </p:txBody>
        </p:sp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8642F7E6-FF7A-9E9F-C565-74E0057FA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40" y="1161428"/>
            <a:ext cx="9217951" cy="60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90606" y="1047124"/>
            <a:ext cx="5348888" cy="4637593"/>
          </a:xfrm>
          <a:custGeom>
            <a:avLst/>
            <a:gdLst/>
            <a:ahLst/>
            <a:cxnLst/>
            <a:rect l="l" t="t" r="r" b="b"/>
            <a:pathLst>
              <a:path w="7485664" h="6418957">
                <a:moveTo>
                  <a:pt x="0" y="0"/>
                </a:moveTo>
                <a:lnTo>
                  <a:pt x="7485664" y="0"/>
                </a:lnTo>
                <a:lnTo>
                  <a:pt x="7485664" y="6418957"/>
                </a:lnTo>
                <a:lnTo>
                  <a:pt x="0" y="6418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7" name="Group 7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8" name="Freeform 8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10" name="Freeform 10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2" name="Freeform 12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905000" y="2430628"/>
            <a:ext cx="6327594" cy="1806241"/>
          </a:xfrm>
          <a:custGeom>
            <a:avLst/>
            <a:gdLst/>
            <a:ahLst/>
            <a:cxnLst/>
            <a:rect l="l" t="t" r="r" b="b"/>
            <a:pathLst>
              <a:path w="6327594" h="1806241">
                <a:moveTo>
                  <a:pt x="0" y="0"/>
                </a:moveTo>
                <a:lnTo>
                  <a:pt x="6327594" y="0"/>
                </a:lnTo>
                <a:lnTo>
                  <a:pt x="6327594" y="1806241"/>
                </a:lnTo>
                <a:lnTo>
                  <a:pt x="0" y="18062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TextBox 14"/>
          <p:cNvSpPr txBox="1"/>
          <p:nvPr/>
        </p:nvSpPr>
        <p:spPr>
          <a:xfrm>
            <a:off x="7527" y="404187"/>
            <a:ext cx="9746059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  <a:spcBef>
                <a:spcPct val="0"/>
              </a:spcBef>
            </a:pPr>
            <a:r>
              <a:rPr lang="en-US" sz="3600" spc="4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La World Heritage List </a:t>
            </a:r>
            <a:r>
              <a:rPr lang="en-US" sz="3600" spc="4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comprende</a:t>
            </a:r>
            <a:r>
              <a:rPr lang="en-US" sz="3600" spc="4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1154 </a:t>
            </a:r>
            <a:r>
              <a:rPr lang="en-US" sz="3600" spc="4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siti</a:t>
            </a:r>
            <a:r>
              <a:rPr lang="en-US" sz="3600" spc="4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di cui: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7264" y="4076153"/>
            <a:ext cx="2376785" cy="1428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4500" spc="5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897</a:t>
            </a:r>
          </a:p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4000" spc="5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culturali</a:t>
            </a:r>
            <a:endParaRPr lang="en-US" sz="4000" spc="5">
              <a:solidFill>
                <a:srgbClr val="000000"/>
              </a:solidFill>
              <a:latin typeface="Tufuli Arabic"/>
              <a:ea typeface="Tufuli Arabic"/>
              <a:cs typeface="Tufuli Arabic"/>
              <a:sym typeface="Tufuli Arabi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762535" y="4390478"/>
            <a:ext cx="2221756" cy="1428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spc="4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218 </a:t>
            </a:r>
          </a:p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4000" spc="5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naturali</a:t>
            </a:r>
            <a:endParaRPr lang="en-US" sz="4000" spc="5">
              <a:solidFill>
                <a:srgbClr val="000000"/>
              </a:solidFill>
              <a:latin typeface="Tufuli Arabic"/>
              <a:ea typeface="Tufuli Arabic"/>
              <a:cs typeface="Tufuli Arabic"/>
              <a:sym typeface="Tufuli Arabi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880090" y="3704628"/>
            <a:ext cx="1381869" cy="1428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spc="4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39 </a:t>
            </a:r>
          </a:p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4000" spc="5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misti</a:t>
            </a:r>
            <a:endParaRPr lang="en-US" sz="4000" spc="5">
              <a:solidFill>
                <a:srgbClr val="000000"/>
              </a:solidFill>
              <a:latin typeface="Tufuli Arabic"/>
              <a:ea typeface="Tufuli Arabic"/>
              <a:cs typeface="Tufuli Arabic"/>
              <a:sym typeface="Tufuli Arabi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41871" y="5879935"/>
            <a:ext cx="872008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4000" spc="5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In Svizzera </a:t>
            </a:r>
            <a:r>
              <a:rPr lang="en-US" sz="4000" spc="5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i</a:t>
            </a:r>
            <a:r>
              <a:rPr lang="en-US" sz="4000" spc="5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4000" spc="5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siti</a:t>
            </a:r>
            <a:r>
              <a:rPr lang="en-US" sz="4000" spc="5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UNESCO </a:t>
            </a:r>
            <a:r>
              <a:rPr lang="en-US" sz="4000" spc="5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sono</a:t>
            </a:r>
            <a:r>
              <a:rPr lang="en-US" sz="4000" spc="5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14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0416" y="1352832"/>
            <a:ext cx="8065536" cy="384"/>
            <a:chOff x="0" y="0"/>
            <a:chExt cx="10754048" cy="512"/>
          </a:xfrm>
        </p:grpSpPr>
        <p:sp>
          <p:nvSpPr>
            <p:cNvPr id="3" name="Freeform 3"/>
            <p:cNvSpPr/>
            <p:nvPr/>
          </p:nvSpPr>
          <p:spPr>
            <a:xfrm>
              <a:off x="0" y="-1524"/>
              <a:ext cx="10754106" cy="3683"/>
            </a:xfrm>
            <a:custGeom>
              <a:avLst/>
              <a:gdLst/>
              <a:ahLst/>
              <a:cxnLst/>
              <a:rect l="l" t="t" r="r" b="b"/>
              <a:pathLst>
                <a:path w="10754106" h="3683">
                  <a:moveTo>
                    <a:pt x="0" y="0"/>
                  </a:moveTo>
                  <a:lnTo>
                    <a:pt x="10754106" y="508"/>
                  </a:lnTo>
                  <a:lnTo>
                    <a:pt x="10754106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2464" y="277632"/>
            <a:ext cx="384" cy="1075200"/>
            <a:chOff x="0" y="0"/>
            <a:chExt cx="512" cy="14336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3683" cy="1433576"/>
            </a:xfrm>
            <a:custGeom>
              <a:avLst/>
              <a:gdLst/>
              <a:ahLst/>
              <a:cxnLst/>
              <a:rect l="l" t="t" r="r" b="b"/>
              <a:pathLst>
                <a:path w="3683" h="1433576">
                  <a:moveTo>
                    <a:pt x="3048" y="0"/>
                  </a:moveTo>
                  <a:lnTo>
                    <a:pt x="3683" y="1433576"/>
                  </a:lnTo>
                  <a:lnTo>
                    <a:pt x="508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60480" y="2436864"/>
            <a:ext cx="8939136" cy="392403"/>
            <a:chOff x="0" y="0"/>
            <a:chExt cx="11918848" cy="5232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18848" cy="523204"/>
            </a:xfrm>
            <a:custGeom>
              <a:avLst/>
              <a:gdLst/>
              <a:ahLst/>
              <a:cxnLst/>
              <a:rect l="l" t="t" r="r" b="b"/>
              <a:pathLst>
                <a:path w="11918848" h="523204">
                  <a:moveTo>
                    <a:pt x="0" y="0"/>
                  </a:moveTo>
                  <a:lnTo>
                    <a:pt x="11918848" y="0"/>
                  </a:lnTo>
                  <a:lnTo>
                    <a:pt x="11918848" y="523204"/>
                  </a:lnTo>
                  <a:lnTo>
                    <a:pt x="0" y="5232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1918848" cy="5422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304"/>
                </a:lnSpc>
              </a:pPr>
              <a:r>
                <a:rPr lang="en-US" sz="1920" spc="-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: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3771" y="0"/>
            <a:ext cx="9753600" cy="6502400"/>
          </a:xfrm>
          <a:custGeom>
            <a:avLst/>
            <a:gdLst/>
            <a:ahLst/>
            <a:cxnLst/>
            <a:rect l="l" t="t" r="r" b="b"/>
            <a:pathLst>
              <a:path w="9753600" h="6502400">
                <a:moveTo>
                  <a:pt x="0" y="0"/>
                </a:moveTo>
                <a:lnTo>
                  <a:pt x="9753600" y="0"/>
                </a:lnTo>
                <a:lnTo>
                  <a:pt x="9753600" y="6502400"/>
                </a:lnTo>
                <a:lnTo>
                  <a:pt x="0" y="650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8" name="Group 18"/>
          <p:cNvGrpSpPr/>
          <p:nvPr/>
        </p:nvGrpSpPr>
        <p:grpSpPr>
          <a:xfrm>
            <a:off x="6157097" y="2756496"/>
            <a:ext cx="3730752" cy="373075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3924" r="-23924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28804" y="6526530"/>
            <a:ext cx="8002488" cy="7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4500" spc="5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1983 Centro storico di Berna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0416" y="1352832"/>
            <a:ext cx="8065536" cy="384"/>
            <a:chOff x="0" y="0"/>
            <a:chExt cx="10754048" cy="512"/>
          </a:xfrm>
        </p:grpSpPr>
        <p:sp>
          <p:nvSpPr>
            <p:cNvPr id="3" name="Freeform 3"/>
            <p:cNvSpPr/>
            <p:nvPr/>
          </p:nvSpPr>
          <p:spPr>
            <a:xfrm>
              <a:off x="0" y="-1524"/>
              <a:ext cx="10754106" cy="3683"/>
            </a:xfrm>
            <a:custGeom>
              <a:avLst/>
              <a:gdLst/>
              <a:ahLst/>
              <a:cxnLst/>
              <a:rect l="l" t="t" r="r" b="b"/>
              <a:pathLst>
                <a:path w="10754106" h="3683">
                  <a:moveTo>
                    <a:pt x="0" y="0"/>
                  </a:moveTo>
                  <a:lnTo>
                    <a:pt x="10754106" y="508"/>
                  </a:lnTo>
                  <a:lnTo>
                    <a:pt x="10754106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2464" y="277632"/>
            <a:ext cx="384" cy="1075200"/>
            <a:chOff x="0" y="0"/>
            <a:chExt cx="512" cy="14336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3683" cy="1433576"/>
            </a:xfrm>
            <a:custGeom>
              <a:avLst/>
              <a:gdLst/>
              <a:ahLst/>
              <a:cxnLst/>
              <a:rect l="l" t="t" r="r" b="b"/>
              <a:pathLst>
                <a:path w="3683" h="1433576">
                  <a:moveTo>
                    <a:pt x="3048" y="0"/>
                  </a:moveTo>
                  <a:lnTo>
                    <a:pt x="3683" y="1433576"/>
                  </a:lnTo>
                  <a:lnTo>
                    <a:pt x="508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60480" y="2436864"/>
            <a:ext cx="8939136" cy="392403"/>
            <a:chOff x="0" y="0"/>
            <a:chExt cx="11918848" cy="5232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18848" cy="523204"/>
            </a:xfrm>
            <a:custGeom>
              <a:avLst/>
              <a:gdLst/>
              <a:ahLst/>
              <a:cxnLst/>
              <a:rect l="l" t="t" r="r" b="b"/>
              <a:pathLst>
                <a:path w="11918848" h="523204">
                  <a:moveTo>
                    <a:pt x="0" y="0"/>
                  </a:moveTo>
                  <a:lnTo>
                    <a:pt x="11918848" y="0"/>
                  </a:lnTo>
                  <a:lnTo>
                    <a:pt x="11918848" y="523204"/>
                  </a:lnTo>
                  <a:lnTo>
                    <a:pt x="0" y="5232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1918848" cy="5422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304"/>
                </a:lnSpc>
              </a:pPr>
              <a:r>
                <a:rPr lang="en-US" sz="1920" spc="-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: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3771" y="0"/>
            <a:ext cx="9753600" cy="6502400"/>
          </a:xfrm>
          <a:custGeom>
            <a:avLst/>
            <a:gdLst/>
            <a:ahLst/>
            <a:cxnLst/>
            <a:rect l="l" t="t" r="r" b="b"/>
            <a:pathLst>
              <a:path w="9753600" h="6502400">
                <a:moveTo>
                  <a:pt x="0" y="0"/>
                </a:moveTo>
                <a:lnTo>
                  <a:pt x="9753600" y="0"/>
                </a:lnTo>
                <a:lnTo>
                  <a:pt x="9753600" y="6502400"/>
                </a:lnTo>
                <a:lnTo>
                  <a:pt x="0" y="650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57" b="-13157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8" name="Group 18"/>
          <p:cNvGrpSpPr/>
          <p:nvPr/>
        </p:nvGrpSpPr>
        <p:grpSpPr>
          <a:xfrm>
            <a:off x="6157097" y="2756496"/>
            <a:ext cx="3730752" cy="373075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8996" r="-38996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18534" y="6526530"/>
            <a:ext cx="8823027" cy="7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4500" spc="5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1983 Area Abbaziale di San Gallo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0416" y="1352832"/>
            <a:ext cx="8065536" cy="384"/>
            <a:chOff x="0" y="0"/>
            <a:chExt cx="10754048" cy="512"/>
          </a:xfrm>
        </p:grpSpPr>
        <p:sp>
          <p:nvSpPr>
            <p:cNvPr id="3" name="Freeform 3"/>
            <p:cNvSpPr/>
            <p:nvPr/>
          </p:nvSpPr>
          <p:spPr>
            <a:xfrm>
              <a:off x="0" y="-1524"/>
              <a:ext cx="10754106" cy="3683"/>
            </a:xfrm>
            <a:custGeom>
              <a:avLst/>
              <a:gdLst/>
              <a:ahLst/>
              <a:cxnLst/>
              <a:rect l="l" t="t" r="r" b="b"/>
              <a:pathLst>
                <a:path w="10754106" h="3683">
                  <a:moveTo>
                    <a:pt x="0" y="0"/>
                  </a:moveTo>
                  <a:lnTo>
                    <a:pt x="10754106" y="508"/>
                  </a:lnTo>
                  <a:lnTo>
                    <a:pt x="10754106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2464" y="277632"/>
            <a:ext cx="384" cy="1075200"/>
            <a:chOff x="0" y="0"/>
            <a:chExt cx="512" cy="14336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3683" cy="1433576"/>
            </a:xfrm>
            <a:custGeom>
              <a:avLst/>
              <a:gdLst/>
              <a:ahLst/>
              <a:cxnLst/>
              <a:rect l="l" t="t" r="r" b="b"/>
              <a:pathLst>
                <a:path w="3683" h="1433576">
                  <a:moveTo>
                    <a:pt x="3048" y="0"/>
                  </a:moveTo>
                  <a:lnTo>
                    <a:pt x="3683" y="1433576"/>
                  </a:lnTo>
                  <a:lnTo>
                    <a:pt x="508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60480" y="2436864"/>
            <a:ext cx="8939136" cy="392403"/>
            <a:chOff x="0" y="0"/>
            <a:chExt cx="11918848" cy="5232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18848" cy="523204"/>
            </a:xfrm>
            <a:custGeom>
              <a:avLst/>
              <a:gdLst/>
              <a:ahLst/>
              <a:cxnLst/>
              <a:rect l="l" t="t" r="r" b="b"/>
              <a:pathLst>
                <a:path w="11918848" h="523204">
                  <a:moveTo>
                    <a:pt x="0" y="0"/>
                  </a:moveTo>
                  <a:lnTo>
                    <a:pt x="11918848" y="0"/>
                  </a:lnTo>
                  <a:lnTo>
                    <a:pt x="11918848" y="523204"/>
                  </a:lnTo>
                  <a:lnTo>
                    <a:pt x="0" y="5232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1918848" cy="5422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304"/>
                </a:lnSpc>
              </a:pPr>
              <a:r>
                <a:rPr lang="en-US" sz="1920" spc="-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: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-3387" y="-15152"/>
            <a:ext cx="9753600" cy="6502400"/>
          </a:xfrm>
          <a:custGeom>
            <a:avLst/>
            <a:gdLst/>
            <a:ahLst/>
            <a:cxnLst/>
            <a:rect l="l" t="t" r="r" b="b"/>
            <a:pathLst>
              <a:path w="9753600" h="6502400">
                <a:moveTo>
                  <a:pt x="0" y="0"/>
                </a:moveTo>
                <a:lnTo>
                  <a:pt x="9753600" y="0"/>
                </a:lnTo>
                <a:lnTo>
                  <a:pt x="9753600" y="6502400"/>
                </a:lnTo>
                <a:lnTo>
                  <a:pt x="0" y="650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09" b="-8909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8" name="Group 18"/>
          <p:cNvGrpSpPr/>
          <p:nvPr/>
        </p:nvGrpSpPr>
        <p:grpSpPr>
          <a:xfrm>
            <a:off x="6157097" y="2756496"/>
            <a:ext cx="3730752" cy="373075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642" y="6632549"/>
            <a:ext cx="9749829" cy="4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900" spc="3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1983 Convento </a:t>
            </a:r>
            <a:r>
              <a:rPr lang="en-US" sz="2900" spc="3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benedettino</a:t>
            </a:r>
            <a:r>
              <a:rPr lang="en-US" sz="2900" spc="3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di San Giovanni a </a:t>
            </a:r>
            <a:r>
              <a:rPr lang="en-US" sz="2900" spc="3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Müstair</a:t>
            </a:r>
            <a:r>
              <a:rPr lang="en-US" sz="2900" spc="3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2464" y="277632"/>
            <a:ext cx="384" cy="1075200"/>
            <a:chOff x="0" y="0"/>
            <a:chExt cx="512" cy="14336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3683" cy="1433576"/>
            </a:xfrm>
            <a:custGeom>
              <a:avLst/>
              <a:gdLst/>
              <a:ahLst/>
              <a:cxnLst/>
              <a:rect l="l" t="t" r="r" b="b"/>
              <a:pathLst>
                <a:path w="3683" h="1433576">
                  <a:moveTo>
                    <a:pt x="3048" y="0"/>
                  </a:moveTo>
                  <a:lnTo>
                    <a:pt x="3683" y="1433576"/>
                  </a:lnTo>
                  <a:lnTo>
                    <a:pt x="508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60480" y="2436864"/>
            <a:ext cx="8939136" cy="392403"/>
            <a:chOff x="0" y="0"/>
            <a:chExt cx="11918848" cy="5232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18848" cy="523204"/>
            </a:xfrm>
            <a:custGeom>
              <a:avLst/>
              <a:gdLst/>
              <a:ahLst/>
              <a:cxnLst/>
              <a:rect l="l" t="t" r="r" b="b"/>
              <a:pathLst>
                <a:path w="11918848" h="523204">
                  <a:moveTo>
                    <a:pt x="0" y="0"/>
                  </a:moveTo>
                  <a:lnTo>
                    <a:pt x="11918848" y="0"/>
                  </a:lnTo>
                  <a:lnTo>
                    <a:pt x="11918848" y="523204"/>
                  </a:lnTo>
                  <a:lnTo>
                    <a:pt x="0" y="5232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1918848" cy="5422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304"/>
                </a:lnSpc>
              </a:pPr>
              <a:r>
                <a:rPr lang="en-US" sz="1920" spc="-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: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3771" y="3939507"/>
            <a:ext cx="4366433" cy="2527972"/>
          </a:xfrm>
          <a:custGeom>
            <a:avLst/>
            <a:gdLst/>
            <a:ahLst/>
            <a:cxnLst/>
            <a:rect l="l" t="t" r="r" b="b"/>
            <a:pathLst>
              <a:path w="4366433" h="2527972">
                <a:moveTo>
                  <a:pt x="0" y="0"/>
                </a:moveTo>
                <a:lnTo>
                  <a:pt x="4366432" y="0"/>
                </a:lnTo>
                <a:lnTo>
                  <a:pt x="4366432" y="2527972"/>
                </a:lnTo>
                <a:lnTo>
                  <a:pt x="0" y="252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140" b="-13403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>
            <a:off x="4370203" y="1489944"/>
            <a:ext cx="5379155" cy="4029174"/>
          </a:xfrm>
          <a:custGeom>
            <a:avLst/>
            <a:gdLst/>
            <a:ahLst/>
            <a:cxnLst/>
            <a:rect l="l" t="t" r="r" b="b"/>
            <a:pathLst>
              <a:path w="5379155" h="4029174">
                <a:moveTo>
                  <a:pt x="0" y="0"/>
                </a:moveTo>
                <a:lnTo>
                  <a:pt x="5379155" y="0"/>
                </a:lnTo>
                <a:lnTo>
                  <a:pt x="5379155" y="4029174"/>
                </a:lnTo>
                <a:lnTo>
                  <a:pt x="0" y="40291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Freeform 19"/>
          <p:cNvSpPr/>
          <p:nvPr/>
        </p:nvSpPr>
        <p:spPr>
          <a:xfrm>
            <a:off x="3771" y="0"/>
            <a:ext cx="4980573" cy="3320382"/>
          </a:xfrm>
          <a:custGeom>
            <a:avLst/>
            <a:gdLst/>
            <a:ahLst/>
            <a:cxnLst/>
            <a:rect l="l" t="t" r="r" b="b"/>
            <a:pathLst>
              <a:path w="4980573" h="3320382">
                <a:moveTo>
                  <a:pt x="0" y="0"/>
                </a:moveTo>
                <a:lnTo>
                  <a:pt x="4980573" y="0"/>
                </a:lnTo>
                <a:lnTo>
                  <a:pt x="4980573" y="3320382"/>
                </a:lnTo>
                <a:lnTo>
                  <a:pt x="0" y="3320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8" r="-22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Freeform 20"/>
          <p:cNvSpPr/>
          <p:nvPr/>
        </p:nvSpPr>
        <p:spPr>
          <a:xfrm rot="-5481425">
            <a:off x="4383423" y="5098630"/>
            <a:ext cx="1201841" cy="602423"/>
          </a:xfrm>
          <a:custGeom>
            <a:avLst/>
            <a:gdLst/>
            <a:ahLst/>
            <a:cxnLst/>
            <a:rect l="l" t="t" r="r" b="b"/>
            <a:pathLst>
              <a:path w="1201841" h="602423">
                <a:moveTo>
                  <a:pt x="0" y="0"/>
                </a:moveTo>
                <a:lnTo>
                  <a:pt x="1201842" y="0"/>
                </a:lnTo>
                <a:lnTo>
                  <a:pt x="1201842" y="602423"/>
                </a:lnTo>
                <a:lnTo>
                  <a:pt x="0" y="6024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TextBox 21"/>
          <p:cNvSpPr txBox="1"/>
          <p:nvPr/>
        </p:nvSpPr>
        <p:spPr>
          <a:xfrm>
            <a:off x="0" y="6526530"/>
            <a:ext cx="9753600" cy="7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4500" spc="5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2000 I </a:t>
            </a:r>
            <a:r>
              <a:rPr lang="en-US" sz="4500" spc="5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tre</a:t>
            </a:r>
            <a:r>
              <a:rPr lang="en-US" sz="4500" spc="5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4500" spc="5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castelli</a:t>
            </a:r>
            <a:r>
              <a:rPr lang="en-US" sz="4500" spc="5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di </a:t>
            </a:r>
            <a:r>
              <a:rPr lang="en-US" sz="4500" spc="5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Bellinzona</a:t>
            </a:r>
            <a:endParaRPr lang="en-US" sz="4500" spc="5">
              <a:solidFill>
                <a:srgbClr val="000000"/>
              </a:solidFill>
              <a:latin typeface="Tufuli Arabic"/>
              <a:ea typeface="Tufuli Arabic"/>
              <a:cs typeface="Tufuli Arabic"/>
              <a:sym typeface="Tufuli Arabic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299703" y="478364"/>
            <a:ext cx="4095130" cy="7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4500" spc="5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Castel Grande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53184" y="5595318"/>
            <a:ext cx="4138538" cy="7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4500" spc="5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Sasso Corbaro</a:t>
            </a:r>
          </a:p>
        </p:txBody>
      </p:sp>
      <p:sp>
        <p:nvSpPr>
          <p:cNvPr id="24" name="Freeform 24"/>
          <p:cNvSpPr/>
          <p:nvPr/>
        </p:nvSpPr>
        <p:spPr>
          <a:xfrm rot="10641803">
            <a:off x="4383423" y="1188732"/>
            <a:ext cx="1201841" cy="602423"/>
          </a:xfrm>
          <a:custGeom>
            <a:avLst/>
            <a:gdLst/>
            <a:ahLst/>
            <a:cxnLst/>
            <a:rect l="l" t="t" r="r" b="b"/>
            <a:pathLst>
              <a:path w="1201841" h="602423">
                <a:moveTo>
                  <a:pt x="0" y="0"/>
                </a:moveTo>
                <a:lnTo>
                  <a:pt x="1201842" y="0"/>
                </a:lnTo>
                <a:lnTo>
                  <a:pt x="1201842" y="602423"/>
                </a:lnTo>
                <a:lnTo>
                  <a:pt x="0" y="6024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 rot="-4125210" flipH="1" flipV="1">
            <a:off x="3116989" y="4036561"/>
            <a:ext cx="1445249" cy="724431"/>
          </a:xfrm>
          <a:custGeom>
            <a:avLst/>
            <a:gdLst/>
            <a:ahLst/>
            <a:cxnLst/>
            <a:rect l="l" t="t" r="r" b="b"/>
            <a:pathLst>
              <a:path w="1445249" h="724431">
                <a:moveTo>
                  <a:pt x="1445249" y="724431"/>
                </a:moveTo>
                <a:lnTo>
                  <a:pt x="0" y="724431"/>
                </a:lnTo>
                <a:lnTo>
                  <a:pt x="0" y="0"/>
                </a:lnTo>
                <a:lnTo>
                  <a:pt x="1445249" y="0"/>
                </a:lnTo>
                <a:lnTo>
                  <a:pt x="1445249" y="72443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TextBox 26"/>
          <p:cNvSpPr txBox="1"/>
          <p:nvPr/>
        </p:nvSpPr>
        <p:spPr>
          <a:xfrm>
            <a:off x="304800" y="3384541"/>
            <a:ext cx="341618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4500" spc="5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Montebello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0416" y="1352832"/>
            <a:ext cx="8065536" cy="384"/>
            <a:chOff x="0" y="0"/>
            <a:chExt cx="10754048" cy="512"/>
          </a:xfrm>
        </p:grpSpPr>
        <p:sp>
          <p:nvSpPr>
            <p:cNvPr id="3" name="Freeform 3"/>
            <p:cNvSpPr/>
            <p:nvPr/>
          </p:nvSpPr>
          <p:spPr>
            <a:xfrm>
              <a:off x="0" y="-1524"/>
              <a:ext cx="10754106" cy="3683"/>
            </a:xfrm>
            <a:custGeom>
              <a:avLst/>
              <a:gdLst/>
              <a:ahLst/>
              <a:cxnLst/>
              <a:rect l="l" t="t" r="r" b="b"/>
              <a:pathLst>
                <a:path w="10754106" h="3683">
                  <a:moveTo>
                    <a:pt x="0" y="0"/>
                  </a:moveTo>
                  <a:lnTo>
                    <a:pt x="10754106" y="508"/>
                  </a:lnTo>
                  <a:lnTo>
                    <a:pt x="10754106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2464" y="277632"/>
            <a:ext cx="384" cy="1075200"/>
            <a:chOff x="0" y="0"/>
            <a:chExt cx="512" cy="14336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3683" cy="1433576"/>
            </a:xfrm>
            <a:custGeom>
              <a:avLst/>
              <a:gdLst/>
              <a:ahLst/>
              <a:cxnLst/>
              <a:rect l="l" t="t" r="r" b="b"/>
              <a:pathLst>
                <a:path w="3683" h="1433576">
                  <a:moveTo>
                    <a:pt x="3048" y="0"/>
                  </a:moveTo>
                  <a:lnTo>
                    <a:pt x="3683" y="1433576"/>
                  </a:lnTo>
                  <a:lnTo>
                    <a:pt x="508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60480" y="2436864"/>
            <a:ext cx="8939136" cy="392403"/>
            <a:chOff x="0" y="0"/>
            <a:chExt cx="11918848" cy="5232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18848" cy="523204"/>
            </a:xfrm>
            <a:custGeom>
              <a:avLst/>
              <a:gdLst/>
              <a:ahLst/>
              <a:cxnLst/>
              <a:rect l="l" t="t" r="r" b="b"/>
              <a:pathLst>
                <a:path w="11918848" h="523204">
                  <a:moveTo>
                    <a:pt x="0" y="0"/>
                  </a:moveTo>
                  <a:lnTo>
                    <a:pt x="11918848" y="0"/>
                  </a:lnTo>
                  <a:lnTo>
                    <a:pt x="11918848" y="523204"/>
                  </a:lnTo>
                  <a:lnTo>
                    <a:pt x="0" y="5232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1918848" cy="5422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304"/>
                </a:lnSpc>
              </a:pPr>
              <a:r>
                <a:rPr lang="en-US" sz="1920" spc="-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:</a:t>
              </a: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30554" y="2354215"/>
            <a:ext cx="9757371" cy="4288805"/>
            <a:chOff x="0" y="0"/>
            <a:chExt cx="7620000" cy="3463290"/>
          </a:xfrm>
        </p:grpSpPr>
        <p:sp>
          <p:nvSpPr>
            <p:cNvPr id="18" name="Freeform 18"/>
            <p:cNvSpPr/>
            <p:nvPr/>
          </p:nvSpPr>
          <p:spPr>
            <a:xfrm>
              <a:off x="466090" y="466090"/>
              <a:ext cx="6687820" cy="2531110"/>
            </a:xfrm>
            <a:custGeom>
              <a:avLst/>
              <a:gdLst/>
              <a:ahLst/>
              <a:cxnLst/>
              <a:rect l="l" t="t" r="r" b="b"/>
              <a:pathLst>
                <a:path w="6687820" h="2531110">
                  <a:moveTo>
                    <a:pt x="0" y="0"/>
                  </a:moveTo>
                  <a:lnTo>
                    <a:pt x="0" y="2531110"/>
                  </a:lnTo>
                  <a:lnTo>
                    <a:pt x="6687820" y="2531110"/>
                  </a:lnTo>
                  <a:lnTo>
                    <a:pt x="6687820" y="0"/>
                  </a:lnTo>
                  <a:close/>
                </a:path>
              </a:pathLst>
            </a:custGeom>
            <a:blipFill>
              <a:blip r:embed="rId2"/>
              <a:stretch>
                <a:fillRect l="-19385" r="-1938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7620000" cy="3462020"/>
            </a:xfrm>
            <a:custGeom>
              <a:avLst/>
              <a:gdLst/>
              <a:ahLst/>
              <a:cxnLst/>
              <a:rect l="l" t="t" r="r" b="b"/>
              <a:pathLst>
                <a:path w="7620000" h="3462020">
                  <a:moveTo>
                    <a:pt x="388620" y="388620"/>
                  </a:moveTo>
                  <a:lnTo>
                    <a:pt x="388620" y="3074670"/>
                  </a:lnTo>
                  <a:lnTo>
                    <a:pt x="7231380" y="3074670"/>
                  </a:lnTo>
                  <a:lnTo>
                    <a:pt x="7231380" y="388620"/>
                  </a:lnTo>
                  <a:lnTo>
                    <a:pt x="388620" y="388620"/>
                  </a:lnTo>
                  <a:close/>
                  <a:moveTo>
                    <a:pt x="201930" y="0"/>
                  </a:moveTo>
                  <a:lnTo>
                    <a:pt x="490220" y="0"/>
                  </a:lnTo>
                  <a:cubicBezTo>
                    <a:pt x="490220" y="111760"/>
                    <a:pt x="580390" y="201930"/>
                    <a:pt x="692150" y="201930"/>
                  </a:cubicBezTo>
                  <a:cubicBezTo>
                    <a:pt x="803910" y="201930"/>
                    <a:pt x="895350" y="111760"/>
                    <a:pt x="895350" y="0"/>
                  </a:cubicBezTo>
                  <a:lnTo>
                    <a:pt x="1183640" y="0"/>
                  </a:lnTo>
                  <a:cubicBezTo>
                    <a:pt x="1183640" y="111760"/>
                    <a:pt x="1273810" y="201930"/>
                    <a:pt x="1385570" y="201930"/>
                  </a:cubicBezTo>
                  <a:cubicBezTo>
                    <a:pt x="1497330" y="201930"/>
                    <a:pt x="1587500" y="111760"/>
                    <a:pt x="1587500" y="0"/>
                  </a:cubicBezTo>
                  <a:lnTo>
                    <a:pt x="1875790" y="0"/>
                  </a:lnTo>
                  <a:cubicBezTo>
                    <a:pt x="1875790" y="111760"/>
                    <a:pt x="1965960" y="201930"/>
                    <a:pt x="2077720" y="201930"/>
                  </a:cubicBezTo>
                  <a:cubicBezTo>
                    <a:pt x="2189480" y="201930"/>
                    <a:pt x="2279650" y="111760"/>
                    <a:pt x="2279650" y="0"/>
                  </a:cubicBezTo>
                  <a:lnTo>
                    <a:pt x="2567940" y="0"/>
                  </a:lnTo>
                  <a:cubicBezTo>
                    <a:pt x="2567940" y="111760"/>
                    <a:pt x="2658110" y="201930"/>
                    <a:pt x="2769870" y="201930"/>
                  </a:cubicBezTo>
                  <a:cubicBezTo>
                    <a:pt x="2881630" y="201930"/>
                    <a:pt x="2973070" y="111760"/>
                    <a:pt x="2973070" y="0"/>
                  </a:cubicBezTo>
                  <a:lnTo>
                    <a:pt x="3261360" y="0"/>
                  </a:lnTo>
                  <a:cubicBezTo>
                    <a:pt x="3261360" y="111760"/>
                    <a:pt x="3351530" y="201930"/>
                    <a:pt x="3463290" y="201930"/>
                  </a:cubicBezTo>
                  <a:cubicBezTo>
                    <a:pt x="3575050" y="201930"/>
                    <a:pt x="3665220" y="111760"/>
                    <a:pt x="3665220" y="0"/>
                  </a:cubicBezTo>
                  <a:lnTo>
                    <a:pt x="3953510" y="0"/>
                  </a:lnTo>
                  <a:cubicBezTo>
                    <a:pt x="3953510" y="111760"/>
                    <a:pt x="4043680" y="201930"/>
                    <a:pt x="4155440" y="201930"/>
                  </a:cubicBezTo>
                  <a:cubicBezTo>
                    <a:pt x="4267200" y="201930"/>
                    <a:pt x="4357370" y="111760"/>
                    <a:pt x="4357370" y="0"/>
                  </a:cubicBezTo>
                  <a:lnTo>
                    <a:pt x="4645660" y="0"/>
                  </a:lnTo>
                  <a:cubicBezTo>
                    <a:pt x="4645660" y="111760"/>
                    <a:pt x="4735830" y="201930"/>
                    <a:pt x="4847590" y="201930"/>
                  </a:cubicBezTo>
                  <a:cubicBezTo>
                    <a:pt x="4959350" y="201930"/>
                    <a:pt x="5049520" y="111760"/>
                    <a:pt x="5049520" y="0"/>
                  </a:cubicBezTo>
                  <a:lnTo>
                    <a:pt x="5337810" y="0"/>
                  </a:lnTo>
                  <a:cubicBezTo>
                    <a:pt x="5337810" y="111760"/>
                    <a:pt x="5427980" y="201930"/>
                    <a:pt x="5539740" y="201930"/>
                  </a:cubicBezTo>
                  <a:cubicBezTo>
                    <a:pt x="5651500" y="201930"/>
                    <a:pt x="5741670" y="111760"/>
                    <a:pt x="5741670" y="0"/>
                  </a:cubicBezTo>
                  <a:lnTo>
                    <a:pt x="6032500" y="0"/>
                  </a:lnTo>
                  <a:cubicBezTo>
                    <a:pt x="6032500" y="111760"/>
                    <a:pt x="6122670" y="201930"/>
                    <a:pt x="6234430" y="201930"/>
                  </a:cubicBezTo>
                  <a:cubicBezTo>
                    <a:pt x="6346190" y="201930"/>
                    <a:pt x="6436360" y="111760"/>
                    <a:pt x="6436360" y="0"/>
                  </a:cubicBezTo>
                  <a:lnTo>
                    <a:pt x="6724650" y="0"/>
                  </a:lnTo>
                  <a:cubicBezTo>
                    <a:pt x="6724650" y="111760"/>
                    <a:pt x="6814820" y="201930"/>
                    <a:pt x="6926580" y="201930"/>
                  </a:cubicBezTo>
                  <a:cubicBezTo>
                    <a:pt x="7038341" y="201930"/>
                    <a:pt x="7128510" y="111760"/>
                    <a:pt x="7128510" y="0"/>
                  </a:cubicBezTo>
                  <a:lnTo>
                    <a:pt x="7416800" y="0"/>
                  </a:lnTo>
                  <a:cubicBezTo>
                    <a:pt x="7416800" y="111760"/>
                    <a:pt x="7506970" y="201930"/>
                    <a:pt x="7618730" y="201930"/>
                  </a:cubicBezTo>
                  <a:lnTo>
                    <a:pt x="7618730" y="490220"/>
                  </a:lnTo>
                  <a:cubicBezTo>
                    <a:pt x="7506970" y="490220"/>
                    <a:pt x="7416800" y="580390"/>
                    <a:pt x="7416800" y="692150"/>
                  </a:cubicBezTo>
                  <a:cubicBezTo>
                    <a:pt x="7416800" y="803910"/>
                    <a:pt x="7506970" y="894080"/>
                    <a:pt x="7618730" y="894080"/>
                  </a:cubicBezTo>
                  <a:lnTo>
                    <a:pt x="7618730" y="1182370"/>
                  </a:lnTo>
                  <a:cubicBezTo>
                    <a:pt x="7506970" y="1182370"/>
                    <a:pt x="7416800" y="1272540"/>
                    <a:pt x="7416800" y="1384300"/>
                  </a:cubicBezTo>
                  <a:cubicBezTo>
                    <a:pt x="7416800" y="1496060"/>
                    <a:pt x="7508240" y="1587500"/>
                    <a:pt x="7620000" y="1587500"/>
                  </a:cubicBezTo>
                  <a:lnTo>
                    <a:pt x="7620000" y="1875790"/>
                  </a:lnTo>
                  <a:cubicBezTo>
                    <a:pt x="7508240" y="1875790"/>
                    <a:pt x="7418070" y="1965960"/>
                    <a:pt x="7418070" y="2077720"/>
                  </a:cubicBezTo>
                  <a:cubicBezTo>
                    <a:pt x="7418070" y="2189480"/>
                    <a:pt x="7508239" y="2279650"/>
                    <a:pt x="7620000" y="2279650"/>
                  </a:cubicBezTo>
                  <a:lnTo>
                    <a:pt x="7620000" y="2567940"/>
                  </a:lnTo>
                  <a:cubicBezTo>
                    <a:pt x="7508240" y="2567940"/>
                    <a:pt x="7418070" y="2658110"/>
                    <a:pt x="7418070" y="2769870"/>
                  </a:cubicBezTo>
                  <a:cubicBezTo>
                    <a:pt x="7418070" y="2881630"/>
                    <a:pt x="7508240" y="2971800"/>
                    <a:pt x="7620000" y="2971800"/>
                  </a:cubicBezTo>
                  <a:lnTo>
                    <a:pt x="7620000" y="3260090"/>
                  </a:lnTo>
                  <a:cubicBezTo>
                    <a:pt x="7508240" y="3260090"/>
                    <a:pt x="7418070" y="3350260"/>
                    <a:pt x="7418070" y="3462020"/>
                  </a:cubicBezTo>
                  <a:lnTo>
                    <a:pt x="7129780" y="3462020"/>
                  </a:lnTo>
                  <a:cubicBezTo>
                    <a:pt x="7129780" y="3350260"/>
                    <a:pt x="7039610" y="3260090"/>
                    <a:pt x="6927849" y="3260090"/>
                  </a:cubicBezTo>
                  <a:cubicBezTo>
                    <a:pt x="6816089" y="3260090"/>
                    <a:pt x="6725919" y="3350260"/>
                    <a:pt x="6725919" y="3462020"/>
                  </a:cubicBezTo>
                  <a:lnTo>
                    <a:pt x="6437629" y="3462020"/>
                  </a:lnTo>
                  <a:cubicBezTo>
                    <a:pt x="6437629" y="3350260"/>
                    <a:pt x="6347459" y="3260090"/>
                    <a:pt x="6235699" y="3260090"/>
                  </a:cubicBezTo>
                  <a:cubicBezTo>
                    <a:pt x="6123939" y="3260090"/>
                    <a:pt x="6033769" y="3350260"/>
                    <a:pt x="6033769" y="3462020"/>
                  </a:cubicBezTo>
                  <a:lnTo>
                    <a:pt x="5745479" y="3462020"/>
                  </a:lnTo>
                  <a:cubicBezTo>
                    <a:pt x="5745479" y="3350260"/>
                    <a:pt x="5655309" y="3260090"/>
                    <a:pt x="5543549" y="3260090"/>
                  </a:cubicBezTo>
                  <a:cubicBezTo>
                    <a:pt x="5431789" y="3260090"/>
                    <a:pt x="5341619" y="3350260"/>
                    <a:pt x="5341619" y="3462020"/>
                  </a:cubicBezTo>
                  <a:lnTo>
                    <a:pt x="5053329" y="3462020"/>
                  </a:lnTo>
                  <a:cubicBezTo>
                    <a:pt x="5053329" y="3350260"/>
                    <a:pt x="4963159" y="3260090"/>
                    <a:pt x="4851399" y="3260090"/>
                  </a:cubicBezTo>
                  <a:cubicBezTo>
                    <a:pt x="4739639" y="3260090"/>
                    <a:pt x="4649469" y="3350260"/>
                    <a:pt x="4649469" y="3462020"/>
                  </a:cubicBezTo>
                  <a:lnTo>
                    <a:pt x="4361179" y="3462020"/>
                  </a:lnTo>
                  <a:cubicBezTo>
                    <a:pt x="4361179" y="3350260"/>
                    <a:pt x="4271009" y="3260090"/>
                    <a:pt x="4159249" y="3260090"/>
                  </a:cubicBezTo>
                  <a:cubicBezTo>
                    <a:pt x="4047489" y="3260090"/>
                    <a:pt x="3957319" y="3350260"/>
                    <a:pt x="3957319" y="3462020"/>
                  </a:cubicBezTo>
                  <a:lnTo>
                    <a:pt x="3669029" y="3462020"/>
                  </a:lnTo>
                  <a:cubicBezTo>
                    <a:pt x="3669029" y="3350260"/>
                    <a:pt x="3578859" y="3260090"/>
                    <a:pt x="3467099" y="3260090"/>
                  </a:cubicBezTo>
                  <a:cubicBezTo>
                    <a:pt x="3355339" y="3260090"/>
                    <a:pt x="3265169" y="3350260"/>
                    <a:pt x="3265169" y="3462020"/>
                  </a:cubicBezTo>
                  <a:lnTo>
                    <a:pt x="2976879" y="3462020"/>
                  </a:lnTo>
                  <a:cubicBezTo>
                    <a:pt x="2976879" y="3350260"/>
                    <a:pt x="2886709" y="3260090"/>
                    <a:pt x="2774949" y="3260090"/>
                  </a:cubicBezTo>
                  <a:cubicBezTo>
                    <a:pt x="2663189" y="3260090"/>
                    <a:pt x="2573019" y="3350260"/>
                    <a:pt x="2573019" y="3462020"/>
                  </a:cubicBezTo>
                  <a:lnTo>
                    <a:pt x="2284729" y="3462020"/>
                  </a:lnTo>
                  <a:cubicBezTo>
                    <a:pt x="2284729" y="3350260"/>
                    <a:pt x="2194559" y="3260090"/>
                    <a:pt x="2082799" y="3260090"/>
                  </a:cubicBezTo>
                  <a:cubicBezTo>
                    <a:pt x="1971039" y="3260090"/>
                    <a:pt x="1880869" y="3350260"/>
                    <a:pt x="1880869" y="3462020"/>
                  </a:cubicBezTo>
                  <a:lnTo>
                    <a:pt x="1587500" y="3462020"/>
                  </a:lnTo>
                  <a:cubicBezTo>
                    <a:pt x="1587500" y="3350260"/>
                    <a:pt x="1497330" y="3260090"/>
                    <a:pt x="1385570" y="3260090"/>
                  </a:cubicBezTo>
                  <a:cubicBezTo>
                    <a:pt x="1273810" y="3260090"/>
                    <a:pt x="1183640" y="3350260"/>
                    <a:pt x="1183640" y="3462020"/>
                  </a:cubicBezTo>
                  <a:lnTo>
                    <a:pt x="895350" y="3462020"/>
                  </a:lnTo>
                  <a:cubicBezTo>
                    <a:pt x="895350" y="3350260"/>
                    <a:pt x="805180" y="3260090"/>
                    <a:pt x="693420" y="3260090"/>
                  </a:cubicBezTo>
                  <a:cubicBezTo>
                    <a:pt x="581660" y="3260090"/>
                    <a:pt x="491490" y="3350260"/>
                    <a:pt x="491490" y="3462020"/>
                  </a:cubicBezTo>
                  <a:lnTo>
                    <a:pt x="201930" y="3462020"/>
                  </a:lnTo>
                  <a:cubicBezTo>
                    <a:pt x="201930" y="3350260"/>
                    <a:pt x="111760" y="3260090"/>
                    <a:pt x="0" y="3260090"/>
                  </a:cubicBezTo>
                  <a:lnTo>
                    <a:pt x="0" y="2971800"/>
                  </a:lnTo>
                  <a:cubicBezTo>
                    <a:pt x="111760" y="2971800"/>
                    <a:pt x="201930" y="2881630"/>
                    <a:pt x="201930" y="2769870"/>
                  </a:cubicBezTo>
                  <a:cubicBezTo>
                    <a:pt x="201930" y="2658110"/>
                    <a:pt x="111760" y="2567940"/>
                    <a:pt x="0" y="2567940"/>
                  </a:cubicBezTo>
                  <a:lnTo>
                    <a:pt x="0" y="2279650"/>
                  </a:lnTo>
                  <a:cubicBezTo>
                    <a:pt x="111760" y="2279650"/>
                    <a:pt x="201930" y="2189480"/>
                    <a:pt x="201930" y="2077720"/>
                  </a:cubicBezTo>
                  <a:cubicBezTo>
                    <a:pt x="201930" y="1965960"/>
                    <a:pt x="111760" y="1875790"/>
                    <a:pt x="0" y="1875790"/>
                  </a:cubicBezTo>
                  <a:lnTo>
                    <a:pt x="0" y="1587500"/>
                  </a:lnTo>
                  <a:cubicBezTo>
                    <a:pt x="111760" y="1587500"/>
                    <a:pt x="201930" y="1497330"/>
                    <a:pt x="201930" y="1385570"/>
                  </a:cubicBezTo>
                  <a:cubicBezTo>
                    <a:pt x="201930" y="1273810"/>
                    <a:pt x="111760" y="1183640"/>
                    <a:pt x="0" y="1183640"/>
                  </a:cubicBezTo>
                  <a:lnTo>
                    <a:pt x="0" y="895350"/>
                  </a:lnTo>
                  <a:cubicBezTo>
                    <a:pt x="111760" y="895350"/>
                    <a:pt x="201930" y="805180"/>
                    <a:pt x="201930" y="693420"/>
                  </a:cubicBezTo>
                  <a:cubicBezTo>
                    <a:pt x="201930" y="581660"/>
                    <a:pt x="111760" y="490220"/>
                    <a:pt x="0" y="490220"/>
                  </a:cubicBezTo>
                  <a:lnTo>
                    <a:pt x="0" y="201930"/>
                  </a:lnTo>
                  <a:cubicBezTo>
                    <a:pt x="111760" y="201930"/>
                    <a:pt x="201930" y="111760"/>
                    <a:pt x="20193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70840" y="370840"/>
              <a:ext cx="6878320" cy="2721610"/>
            </a:xfrm>
            <a:custGeom>
              <a:avLst/>
              <a:gdLst/>
              <a:ahLst/>
              <a:cxnLst/>
              <a:rect l="l" t="t" r="r" b="b"/>
              <a:pathLst>
                <a:path w="6878320" h="2721610">
                  <a:moveTo>
                    <a:pt x="0" y="0"/>
                  </a:moveTo>
                  <a:lnTo>
                    <a:pt x="0" y="2721610"/>
                  </a:lnTo>
                  <a:lnTo>
                    <a:pt x="6878320" y="2721610"/>
                  </a:lnTo>
                  <a:lnTo>
                    <a:pt x="6878320" y="0"/>
                  </a:lnTo>
                  <a:lnTo>
                    <a:pt x="0" y="0"/>
                  </a:lnTo>
                  <a:close/>
                  <a:moveTo>
                    <a:pt x="113030" y="2608580"/>
                  </a:moveTo>
                  <a:lnTo>
                    <a:pt x="113030" y="113030"/>
                  </a:lnTo>
                  <a:lnTo>
                    <a:pt x="6765290" y="113030"/>
                  </a:lnTo>
                  <a:lnTo>
                    <a:pt x="6765290" y="2608580"/>
                  </a:lnTo>
                  <a:lnTo>
                    <a:pt x="113030" y="260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0" y="4792"/>
            <a:ext cx="4974336" cy="3471620"/>
            <a:chOff x="0" y="0"/>
            <a:chExt cx="8916670" cy="6223000"/>
          </a:xfrm>
        </p:grpSpPr>
        <p:sp>
          <p:nvSpPr>
            <p:cNvPr id="22" name="Freeform 22"/>
            <p:cNvSpPr/>
            <p:nvPr/>
          </p:nvSpPr>
          <p:spPr>
            <a:xfrm>
              <a:off x="2159" y="6350"/>
              <a:ext cx="8912352" cy="6210300"/>
            </a:xfrm>
            <a:custGeom>
              <a:avLst/>
              <a:gdLst/>
              <a:ahLst/>
              <a:cxnLst/>
              <a:rect l="l" t="t" r="r" b="b"/>
              <a:pathLst>
                <a:path w="8912352" h="6210300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1194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3970" y="155575"/>
              <a:ext cx="8888730" cy="5911850"/>
            </a:xfrm>
            <a:custGeom>
              <a:avLst/>
              <a:gdLst/>
              <a:ahLst/>
              <a:cxnLst/>
              <a:rect l="l" t="t" r="r" b="b"/>
              <a:pathLst>
                <a:path w="8888730" h="591185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3"/>
              <a:stretch>
                <a:fillRect l="-371" r="-37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6776" y="6724096"/>
            <a:ext cx="962004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000" spc="4">
                <a:solidFill>
                  <a:srgbClr val="FFFFFF"/>
                </a:solidFill>
                <a:latin typeface="Tufuli Arabic"/>
                <a:ea typeface="Tufuli Arabic"/>
                <a:cs typeface="Tufuli Arabic"/>
                <a:sym typeface="Tufuli Arabic"/>
              </a:rPr>
              <a:t>2001 </a:t>
            </a:r>
            <a:r>
              <a:rPr lang="en-US" sz="4000" spc="4" err="1">
                <a:solidFill>
                  <a:srgbClr val="FFFFFF"/>
                </a:solidFill>
                <a:latin typeface="Tufuli Arabic"/>
                <a:ea typeface="Tufuli Arabic"/>
                <a:cs typeface="Tufuli Arabic"/>
                <a:sym typeface="Tufuli Arabic"/>
              </a:rPr>
              <a:t>Alpi</a:t>
            </a:r>
            <a:r>
              <a:rPr lang="en-US" sz="4000" spc="4">
                <a:solidFill>
                  <a:srgbClr val="FFFFFF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4000" spc="4" err="1">
                <a:solidFill>
                  <a:srgbClr val="FFFFFF"/>
                </a:solidFill>
                <a:latin typeface="Tufuli Arabic"/>
                <a:ea typeface="Tufuli Arabic"/>
                <a:cs typeface="Tufuli Arabic"/>
                <a:sym typeface="Tufuli Arabic"/>
              </a:rPr>
              <a:t>svizzere</a:t>
            </a:r>
            <a:r>
              <a:rPr lang="en-US" sz="4000" spc="4">
                <a:solidFill>
                  <a:srgbClr val="FFFFFF"/>
                </a:solidFill>
                <a:latin typeface="Tufuli Arabic"/>
                <a:ea typeface="Tufuli Arabic"/>
                <a:cs typeface="Tufuli Arabic"/>
                <a:sym typeface="Tufuli Arabic"/>
              </a:rPr>
              <a:t> Jungfrau-Aletsch</a:t>
            </a:r>
            <a:endParaRPr lang="en-US" sz="4000" spc="4">
              <a:solidFill>
                <a:srgbClr val="000000"/>
              </a:solidFill>
              <a:latin typeface="Tufuli Arabic"/>
              <a:ea typeface="Tufuli Arabic"/>
              <a:cs typeface="Tufuli Arabic"/>
              <a:sym typeface="Tufuli Arabic"/>
            </a:endParaRPr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4788691" y="4792"/>
            <a:ext cx="4974336" cy="3471620"/>
            <a:chOff x="0" y="0"/>
            <a:chExt cx="8916670" cy="6223000"/>
          </a:xfrm>
        </p:grpSpPr>
        <p:sp>
          <p:nvSpPr>
            <p:cNvPr id="26" name="Freeform 26"/>
            <p:cNvSpPr/>
            <p:nvPr/>
          </p:nvSpPr>
          <p:spPr>
            <a:xfrm>
              <a:off x="2159" y="6350"/>
              <a:ext cx="8912352" cy="6210300"/>
            </a:xfrm>
            <a:custGeom>
              <a:avLst/>
              <a:gdLst/>
              <a:ahLst/>
              <a:cxnLst/>
              <a:rect l="l" t="t" r="r" b="b"/>
              <a:pathLst>
                <a:path w="8912352" h="6210300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1194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3970" y="155575"/>
              <a:ext cx="8888730" cy="5911850"/>
            </a:xfrm>
            <a:custGeom>
              <a:avLst/>
              <a:gdLst/>
              <a:ahLst/>
              <a:cxnLst/>
              <a:rect l="l" t="t" r="r" b="b"/>
              <a:pathLst>
                <a:path w="8888730" h="591185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4"/>
              <a:stretch>
                <a:fillRect l="-2270" r="-2270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0416" y="1352832"/>
            <a:ext cx="8065536" cy="384"/>
            <a:chOff x="0" y="0"/>
            <a:chExt cx="10754048" cy="512"/>
          </a:xfrm>
        </p:grpSpPr>
        <p:sp>
          <p:nvSpPr>
            <p:cNvPr id="3" name="Freeform 3"/>
            <p:cNvSpPr/>
            <p:nvPr/>
          </p:nvSpPr>
          <p:spPr>
            <a:xfrm>
              <a:off x="0" y="-1524"/>
              <a:ext cx="10754106" cy="3683"/>
            </a:xfrm>
            <a:custGeom>
              <a:avLst/>
              <a:gdLst/>
              <a:ahLst/>
              <a:cxnLst/>
              <a:rect l="l" t="t" r="r" b="b"/>
              <a:pathLst>
                <a:path w="10754106" h="3683">
                  <a:moveTo>
                    <a:pt x="0" y="0"/>
                  </a:moveTo>
                  <a:lnTo>
                    <a:pt x="10754106" y="508"/>
                  </a:lnTo>
                  <a:lnTo>
                    <a:pt x="10754106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2464" y="277632"/>
            <a:ext cx="384" cy="1075200"/>
            <a:chOff x="0" y="0"/>
            <a:chExt cx="512" cy="14336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3683" cy="1433576"/>
            </a:xfrm>
            <a:custGeom>
              <a:avLst/>
              <a:gdLst/>
              <a:ahLst/>
              <a:cxnLst/>
              <a:rect l="l" t="t" r="r" b="b"/>
              <a:pathLst>
                <a:path w="3683" h="1433576">
                  <a:moveTo>
                    <a:pt x="3048" y="0"/>
                  </a:moveTo>
                  <a:lnTo>
                    <a:pt x="3683" y="1433576"/>
                  </a:lnTo>
                  <a:lnTo>
                    <a:pt x="508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60480" y="2436864"/>
            <a:ext cx="8939136" cy="392403"/>
            <a:chOff x="0" y="0"/>
            <a:chExt cx="11918848" cy="5232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18848" cy="523204"/>
            </a:xfrm>
            <a:custGeom>
              <a:avLst/>
              <a:gdLst/>
              <a:ahLst/>
              <a:cxnLst/>
              <a:rect l="l" t="t" r="r" b="b"/>
              <a:pathLst>
                <a:path w="11918848" h="523204">
                  <a:moveTo>
                    <a:pt x="0" y="0"/>
                  </a:moveTo>
                  <a:lnTo>
                    <a:pt x="11918848" y="0"/>
                  </a:lnTo>
                  <a:lnTo>
                    <a:pt x="11918848" y="523204"/>
                  </a:lnTo>
                  <a:lnTo>
                    <a:pt x="0" y="5232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1918848" cy="5422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304"/>
                </a:lnSpc>
              </a:pPr>
              <a:r>
                <a:rPr lang="en-US" sz="1920" spc="-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: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-3387" y="-15152"/>
            <a:ext cx="9753600" cy="6502400"/>
          </a:xfrm>
          <a:custGeom>
            <a:avLst/>
            <a:gdLst/>
            <a:ahLst/>
            <a:cxnLst/>
            <a:rect l="l" t="t" r="r" b="b"/>
            <a:pathLst>
              <a:path w="9753600" h="6502400">
                <a:moveTo>
                  <a:pt x="0" y="0"/>
                </a:moveTo>
                <a:lnTo>
                  <a:pt x="9753600" y="0"/>
                </a:lnTo>
                <a:lnTo>
                  <a:pt x="9753600" y="6502400"/>
                </a:lnTo>
                <a:lnTo>
                  <a:pt x="0" y="650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77" b="-6177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8" name="Group 18"/>
          <p:cNvGrpSpPr/>
          <p:nvPr/>
        </p:nvGrpSpPr>
        <p:grpSpPr>
          <a:xfrm>
            <a:off x="6157097" y="2756496"/>
            <a:ext cx="3730752" cy="373075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6752" r="-16752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312" y="6780032"/>
            <a:ext cx="9749829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4500" spc="3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2003 Monte San Giorgio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67264" y="6807168"/>
            <a:ext cx="9218688" cy="384"/>
            <a:chOff x="0" y="0"/>
            <a:chExt cx="12291584" cy="512"/>
          </a:xfrm>
        </p:grpSpPr>
        <p:sp>
          <p:nvSpPr>
            <p:cNvPr id="5" name="Freeform 5"/>
            <p:cNvSpPr/>
            <p:nvPr/>
          </p:nvSpPr>
          <p:spPr>
            <a:xfrm>
              <a:off x="0" y="-1524"/>
              <a:ext cx="12291568" cy="3683"/>
            </a:xfrm>
            <a:custGeom>
              <a:avLst/>
              <a:gdLst/>
              <a:ahLst/>
              <a:cxnLst/>
              <a:rect l="l" t="t" r="r" b="b"/>
              <a:pathLst>
                <a:path w="12291568" h="3683">
                  <a:moveTo>
                    <a:pt x="0" y="0"/>
                  </a:moveTo>
                  <a:lnTo>
                    <a:pt x="12291568" y="508"/>
                  </a:lnTo>
                  <a:lnTo>
                    <a:pt x="12291568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9195" y="731520"/>
            <a:ext cx="7882752" cy="1011605"/>
            <a:chOff x="0" y="0"/>
            <a:chExt cx="10510336" cy="134880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510336" cy="1348806"/>
            </a:xfrm>
            <a:custGeom>
              <a:avLst/>
              <a:gdLst/>
              <a:ahLst/>
              <a:cxnLst/>
              <a:rect l="l" t="t" r="r" b="b"/>
              <a:pathLst>
                <a:path w="10510336" h="1348806">
                  <a:moveTo>
                    <a:pt x="0" y="0"/>
                  </a:moveTo>
                  <a:lnTo>
                    <a:pt x="10510336" y="0"/>
                  </a:lnTo>
                  <a:lnTo>
                    <a:pt x="10510336" y="1348806"/>
                  </a:lnTo>
                  <a:lnTo>
                    <a:pt x="0" y="13488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0510336" cy="140595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400"/>
                </a:lnSpc>
              </a:pPr>
              <a:r>
                <a:rPr lang="en-US" sz="4500" spc="5">
                  <a:solidFill>
                    <a:srgbClr val="FF66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IL PATRIMONIO CULTURALE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8133" y="2016745"/>
            <a:ext cx="8290560" cy="4126895"/>
            <a:chOff x="0" y="0"/>
            <a:chExt cx="11054080" cy="55025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054080" cy="5502526"/>
            </a:xfrm>
            <a:custGeom>
              <a:avLst/>
              <a:gdLst/>
              <a:ahLst/>
              <a:cxnLst/>
              <a:rect l="l" t="t" r="r" b="b"/>
              <a:pathLst>
                <a:path w="11054080" h="5502526">
                  <a:moveTo>
                    <a:pt x="0" y="0"/>
                  </a:moveTo>
                  <a:lnTo>
                    <a:pt x="11054080" y="0"/>
                  </a:lnTo>
                  <a:lnTo>
                    <a:pt x="11054080" y="5502526"/>
                  </a:lnTo>
                  <a:lnTo>
                    <a:pt x="0" y="55025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11054080" cy="55120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047"/>
                </a:lnSpc>
              </a:pPr>
              <a:endParaRPr/>
            </a:p>
            <a:p>
              <a:pPr algn="ctr">
                <a:lnSpc>
                  <a:spcPts val="2047"/>
                </a:lnSpc>
              </a:pPr>
              <a:r>
                <a:rPr lang="en-US" sz="1706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Definizione</a:t>
              </a:r>
            </a:p>
            <a:p>
              <a:pPr algn="ctr">
                <a:lnSpc>
                  <a:spcPts val="2047"/>
                </a:lnSpc>
              </a:pPr>
              <a:r>
                <a:rPr lang="en-US" sz="1706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È l'insieme di cose, dette beni, mobili e immobili anche paesaggistici, di interesse pubblico che costituiscono la ricchezza di un luogo e della sua popolazione.</a:t>
              </a:r>
            </a:p>
            <a:p>
              <a:pPr algn="ctr">
                <a:lnSpc>
                  <a:spcPts val="2047"/>
                </a:lnSpc>
              </a:pPr>
              <a:endParaRPr lang="en-US" sz="1706" spc="1">
                <a:solidFill>
                  <a:srgbClr val="00600A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algn="ctr">
                <a:lnSpc>
                  <a:spcPts val="2047"/>
                </a:lnSpc>
              </a:pPr>
              <a:r>
                <a:rPr lang="en-US" sz="1706" b="1" spc="1">
                  <a:solidFill>
                    <a:srgbClr val="00600A"/>
                  </a:solidFill>
                  <a:latin typeface="Tufuli Arabic Bold"/>
                  <a:ea typeface="Tufuli Arabic Bold"/>
                  <a:cs typeface="Tufuli Arabic Bold"/>
                  <a:sym typeface="Tufuli Arabic Bold"/>
                </a:rPr>
                <a:t>Il suo valore è:</a:t>
              </a:r>
            </a:p>
            <a:p>
              <a:pPr algn="ctr">
                <a:lnSpc>
                  <a:spcPts val="2647"/>
                </a:lnSpc>
              </a:pPr>
              <a:r>
                <a:rPr lang="en-US" sz="22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artistico</a:t>
              </a:r>
            </a:p>
            <a:p>
              <a:pPr algn="ctr">
                <a:lnSpc>
                  <a:spcPts val="2647"/>
                </a:lnSpc>
              </a:pPr>
              <a:r>
                <a:rPr lang="en-US" sz="22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storico</a:t>
              </a:r>
            </a:p>
            <a:p>
              <a:pPr algn="ctr">
                <a:lnSpc>
                  <a:spcPts val="2647"/>
                </a:lnSpc>
              </a:pPr>
              <a:r>
                <a:rPr lang="en-US" sz="22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archeologico </a:t>
              </a:r>
            </a:p>
            <a:p>
              <a:pPr algn="ctr">
                <a:lnSpc>
                  <a:spcPts val="2647"/>
                </a:lnSpc>
              </a:pPr>
              <a:r>
                <a:rPr lang="en-US" sz="2206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etnoantropologico </a:t>
              </a:r>
            </a:p>
            <a:p>
              <a:pPr algn="ctr">
                <a:lnSpc>
                  <a:spcPts val="2047"/>
                </a:lnSpc>
              </a:pPr>
              <a:r>
                <a:rPr lang="en-US" sz="1706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(che riguardano l'uomo dal punto di vista sociale e culturale)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0416" y="1352832"/>
            <a:ext cx="8065536" cy="384"/>
            <a:chOff x="0" y="0"/>
            <a:chExt cx="10754048" cy="512"/>
          </a:xfrm>
        </p:grpSpPr>
        <p:sp>
          <p:nvSpPr>
            <p:cNvPr id="3" name="Freeform 3"/>
            <p:cNvSpPr/>
            <p:nvPr/>
          </p:nvSpPr>
          <p:spPr>
            <a:xfrm>
              <a:off x="0" y="-1524"/>
              <a:ext cx="10754106" cy="3683"/>
            </a:xfrm>
            <a:custGeom>
              <a:avLst/>
              <a:gdLst/>
              <a:ahLst/>
              <a:cxnLst/>
              <a:rect l="l" t="t" r="r" b="b"/>
              <a:pathLst>
                <a:path w="10754106" h="3683">
                  <a:moveTo>
                    <a:pt x="0" y="0"/>
                  </a:moveTo>
                  <a:lnTo>
                    <a:pt x="10754106" y="508"/>
                  </a:lnTo>
                  <a:lnTo>
                    <a:pt x="10754106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2464" y="277632"/>
            <a:ext cx="384" cy="1075200"/>
            <a:chOff x="0" y="0"/>
            <a:chExt cx="512" cy="14336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3683" cy="1433576"/>
            </a:xfrm>
            <a:custGeom>
              <a:avLst/>
              <a:gdLst/>
              <a:ahLst/>
              <a:cxnLst/>
              <a:rect l="l" t="t" r="r" b="b"/>
              <a:pathLst>
                <a:path w="3683" h="1433576">
                  <a:moveTo>
                    <a:pt x="3048" y="0"/>
                  </a:moveTo>
                  <a:lnTo>
                    <a:pt x="3683" y="1433576"/>
                  </a:lnTo>
                  <a:lnTo>
                    <a:pt x="508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60480" y="2436864"/>
            <a:ext cx="8939136" cy="392403"/>
            <a:chOff x="0" y="0"/>
            <a:chExt cx="11918848" cy="5232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18848" cy="523204"/>
            </a:xfrm>
            <a:custGeom>
              <a:avLst/>
              <a:gdLst/>
              <a:ahLst/>
              <a:cxnLst/>
              <a:rect l="l" t="t" r="r" b="b"/>
              <a:pathLst>
                <a:path w="11918848" h="523204">
                  <a:moveTo>
                    <a:pt x="0" y="0"/>
                  </a:moveTo>
                  <a:lnTo>
                    <a:pt x="11918848" y="0"/>
                  </a:lnTo>
                  <a:lnTo>
                    <a:pt x="11918848" y="523204"/>
                  </a:lnTo>
                  <a:lnTo>
                    <a:pt x="0" y="5232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1918848" cy="5422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304"/>
                </a:lnSpc>
              </a:pPr>
              <a:r>
                <a:rPr lang="en-US" sz="1920" spc="-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: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-3387" y="-15152"/>
            <a:ext cx="9753600" cy="6502400"/>
          </a:xfrm>
          <a:custGeom>
            <a:avLst/>
            <a:gdLst/>
            <a:ahLst/>
            <a:cxnLst/>
            <a:rect l="l" t="t" r="r" b="b"/>
            <a:pathLst>
              <a:path w="9753600" h="6502400">
                <a:moveTo>
                  <a:pt x="0" y="0"/>
                </a:moveTo>
                <a:lnTo>
                  <a:pt x="9753600" y="0"/>
                </a:lnTo>
                <a:lnTo>
                  <a:pt x="9753600" y="6502400"/>
                </a:lnTo>
                <a:lnTo>
                  <a:pt x="0" y="650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54" b="-345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TextBox 18"/>
          <p:cNvSpPr txBox="1"/>
          <p:nvPr/>
        </p:nvSpPr>
        <p:spPr>
          <a:xfrm>
            <a:off x="5642" y="6799430"/>
            <a:ext cx="9749829" cy="490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4000" spc="3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2007  I </a:t>
            </a:r>
            <a:r>
              <a:rPr lang="en-US" sz="4000" spc="3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vigneti</a:t>
            </a:r>
            <a:r>
              <a:rPr lang="en-US" sz="4000" spc="3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4000" spc="3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terrazzati</a:t>
            </a:r>
            <a:r>
              <a:rPr lang="en-US" sz="4000" spc="3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del </a:t>
            </a:r>
            <a:r>
              <a:rPr lang="en-US" sz="4000" spc="3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Lavaux</a:t>
            </a:r>
            <a:endParaRPr lang="en-US" sz="4000" spc="3">
              <a:solidFill>
                <a:srgbClr val="000000"/>
              </a:solidFill>
              <a:latin typeface="Tufuli Arabic"/>
              <a:ea typeface="Tufuli Arabic"/>
              <a:cs typeface="Tufuli Arabic"/>
              <a:sym typeface="Tufuli Arab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0416" y="1352832"/>
            <a:ext cx="8065536" cy="384"/>
            <a:chOff x="0" y="0"/>
            <a:chExt cx="10754048" cy="512"/>
          </a:xfrm>
        </p:grpSpPr>
        <p:sp>
          <p:nvSpPr>
            <p:cNvPr id="3" name="Freeform 3"/>
            <p:cNvSpPr/>
            <p:nvPr/>
          </p:nvSpPr>
          <p:spPr>
            <a:xfrm>
              <a:off x="0" y="-1524"/>
              <a:ext cx="10754106" cy="3683"/>
            </a:xfrm>
            <a:custGeom>
              <a:avLst/>
              <a:gdLst/>
              <a:ahLst/>
              <a:cxnLst/>
              <a:rect l="l" t="t" r="r" b="b"/>
              <a:pathLst>
                <a:path w="10754106" h="3683">
                  <a:moveTo>
                    <a:pt x="0" y="0"/>
                  </a:moveTo>
                  <a:lnTo>
                    <a:pt x="10754106" y="508"/>
                  </a:lnTo>
                  <a:lnTo>
                    <a:pt x="10754106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2464" y="277632"/>
            <a:ext cx="384" cy="1075200"/>
            <a:chOff x="0" y="0"/>
            <a:chExt cx="512" cy="14336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3683" cy="1433576"/>
            </a:xfrm>
            <a:custGeom>
              <a:avLst/>
              <a:gdLst/>
              <a:ahLst/>
              <a:cxnLst/>
              <a:rect l="l" t="t" r="r" b="b"/>
              <a:pathLst>
                <a:path w="3683" h="1433576">
                  <a:moveTo>
                    <a:pt x="3048" y="0"/>
                  </a:moveTo>
                  <a:lnTo>
                    <a:pt x="3683" y="1433576"/>
                  </a:lnTo>
                  <a:lnTo>
                    <a:pt x="508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60480" y="2436864"/>
            <a:ext cx="8939136" cy="392403"/>
            <a:chOff x="0" y="0"/>
            <a:chExt cx="11918848" cy="5232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18848" cy="523204"/>
            </a:xfrm>
            <a:custGeom>
              <a:avLst/>
              <a:gdLst/>
              <a:ahLst/>
              <a:cxnLst/>
              <a:rect l="l" t="t" r="r" b="b"/>
              <a:pathLst>
                <a:path w="11918848" h="523204">
                  <a:moveTo>
                    <a:pt x="0" y="0"/>
                  </a:moveTo>
                  <a:lnTo>
                    <a:pt x="11918848" y="0"/>
                  </a:lnTo>
                  <a:lnTo>
                    <a:pt x="11918848" y="523204"/>
                  </a:lnTo>
                  <a:lnTo>
                    <a:pt x="0" y="5232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1918848" cy="5422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304"/>
                </a:lnSpc>
              </a:pPr>
              <a:r>
                <a:rPr lang="en-US" sz="1920" spc="-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: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-3387" y="-15152"/>
            <a:ext cx="9753600" cy="6263552"/>
          </a:xfrm>
          <a:custGeom>
            <a:avLst/>
            <a:gdLst/>
            <a:ahLst/>
            <a:cxnLst/>
            <a:rect l="l" t="t" r="r" b="b"/>
            <a:pathLst>
              <a:path w="9753600" h="6502400">
                <a:moveTo>
                  <a:pt x="0" y="0"/>
                </a:moveTo>
                <a:lnTo>
                  <a:pt x="9753600" y="0"/>
                </a:lnTo>
                <a:lnTo>
                  <a:pt x="9753600" y="6502400"/>
                </a:lnTo>
                <a:lnTo>
                  <a:pt x="0" y="650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81" b="-6181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8" name="Group 18"/>
          <p:cNvGrpSpPr/>
          <p:nvPr/>
        </p:nvGrpSpPr>
        <p:grpSpPr>
          <a:xfrm>
            <a:off x="6248400" y="2721291"/>
            <a:ext cx="3505200" cy="348817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6752" r="-16752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656" y="6449148"/>
            <a:ext cx="9749829" cy="9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45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2008  La </a:t>
            </a:r>
            <a:r>
              <a:rPr lang="en-US" sz="45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Ferrovia</a:t>
            </a:r>
            <a:r>
              <a:rPr lang="en-US" sz="45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45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retica</a:t>
            </a:r>
            <a:r>
              <a:rPr lang="en-US" sz="45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</a:p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900" spc="3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nei</a:t>
            </a:r>
            <a:r>
              <a:rPr lang="en-US" sz="2900" spc="3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2900" spc="3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paesaggi</a:t>
            </a:r>
            <a:r>
              <a:rPr lang="en-US" sz="2900" spc="3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2900" spc="3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dell’Albula</a:t>
            </a:r>
            <a:r>
              <a:rPr lang="en-US" sz="2900" spc="3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e del Bernina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0416" y="1352832"/>
            <a:ext cx="8065536" cy="384"/>
            <a:chOff x="0" y="0"/>
            <a:chExt cx="10754048" cy="512"/>
          </a:xfrm>
        </p:grpSpPr>
        <p:sp>
          <p:nvSpPr>
            <p:cNvPr id="3" name="Freeform 3"/>
            <p:cNvSpPr/>
            <p:nvPr/>
          </p:nvSpPr>
          <p:spPr>
            <a:xfrm>
              <a:off x="0" y="-1524"/>
              <a:ext cx="10754106" cy="3683"/>
            </a:xfrm>
            <a:custGeom>
              <a:avLst/>
              <a:gdLst/>
              <a:ahLst/>
              <a:cxnLst/>
              <a:rect l="l" t="t" r="r" b="b"/>
              <a:pathLst>
                <a:path w="10754106" h="3683">
                  <a:moveTo>
                    <a:pt x="0" y="0"/>
                  </a:moveTo>
                  <a:lnTo>
                    <a:pt x="10754106" y="508"/>
                  </a:lnTo>
                  <a:lnTo>
                    <a:pt x="10754106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2464" y="277632"/>
            <a:ext cx="384" cy="1075200"/>
            <a:chOff x="0" y="0"/>
            <a:chExt cx="512" cy="14336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3683" cy="1433576"/>
            </a:xfrm>
            <a:custGeom>
              <a:avLst/>
              <a:gdLst/>
              <a:ahLst/>
              <a:cxnLst/>
              <a:rect l="l" t="t" r="r" b="b"/>
              <a:pathLst>
                <a:path w="3683" h="1433576">
                  <a:moveTo>
                    <a:pt x="3048" y="0"/>
                  </a:moveTo>
                  <a:lnTo>
                    <a:pt x="3683" y="1433576"/>
                  </a:lnTo>
                  <a:lnTo>
                    <a:pt x="508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60480" y="2436864"/>
            <a:ext cx="8939136" cy="392403"/>
            <a:chOff x="0" y="0"/>
            <a:chExt cx="11918848" cy="5232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18848" cy="523204"/>
            </a:xfrm>
            <a:custGeom>
              <a:avLst/>
              <a:gdLst/>
              <a:ahLst/>
              <a:cxnLst/>
              <a:rect l="l" t="t" r="r" b="b"/>
              <a:pathLst>
                <a:path w="11918848" h="523204">
                  <a:moveTo>
                    <a:pt x="0" y="0"/>
                  </a:moveTo>
                  <a:lnTo>
                    <a:pt x="11918848" y="0"/>
                  </a:lnTo>
                  <a:lnTo>
                    <a:pt x="11918848" y="523204"/>
                  </a:lnTo>
                  <a:lnTo>
                    <a:pt x="0" y="5232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1918848" cy="5422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304"/>
                </a:lnSpc>
              </a:pPr>
              <a:r>
                <a:rPr lang="en-US" sz="1920" spc="-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: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-3387" y="-15152"/>
            <a:ext cx="9753600" cy="6502400"/>
          </a:xfrm>
          <a:custGeom>
            <a:avLst/>
            <a:gdLst/>
            <a:ahLst/>
            <a:cxnLst/>
            <a:rect l="l" t="t" r="r" b="b"/>
            <a:pathLst>
              <a:path w="9753600" h="6502400">
                <a:moveTo>
                  <a:pt x="0" y="0"/>
                </a:moveTo>
                <a:lnTo>
                  <a:pt x="9753600" y="0"/>
                </a:lnTo>
                <a:lnTo>
                  <a:pt x="9753600" y="6502400"/>
                </a:lnTo>
                <a:lnTo>
                  <a:pt x="0" y="650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" r="-9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TextBox 18"/>
          <p:cNvSpPr txBox="1"/>
          <p:nvPr/>
        </p:nvSpPr>
        <p:spPr>
          <a:xfrm>
            <a:off x="7541" y="6540840"/>
            <a:ext cx="9749829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  <a:spcBef>
                <a:spcPct val="0"/>
              </a:spcBef>
            </a:pPr>
            <a:r>
              <a:rPr lang="en-US" sz="4100" spc="4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2008 Arena tettonica della Sardona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2969" y="2874264"/>
            <a:ext cx="9748328" cy="4430615"/>
            <a:chOff x="0" y="0"/>
            <a:chExt cx="7620000" cy="3463290"/>
          </a:xfrm>
        </p:grpSpPr>
        <p:sp>
          <p:nvSpPr>
            <p:cNvPr id="5" name="Freeform 5"/>
            <p:cNvSpPr/>
            <p:nvPr/>
          </p:nvSpPr>
          <p:spPr>
            <a:xfrm>
              <a:off x="466090" y="466090"/>
              <a:ext cx="6687820" cy="2531110"/>
            </a:xfrm>
            <a:custGeom>
              <a:avLst/>
              <a:gdLst/>
              <a:ahLst/>
              <a:cxnLst/>
              <a:rect l="l" t="t" r="r" b="b"/>
              <a:pathLst>
                <a:path w="6687820" h="2531110">
                  <a:moveTo>
                    <a:pt x="0" y="0"/>
                  </a:moveTo>
                  <a:lnTo>
                    <a:pt x="0" y="2531110"/>
                  </a:lnTo>
                  <a:lnTo>
                    <a:pt x="6687820" y="2531110"/>
                  </a:lnTo>
                  <a:lnTo>
                    <a:pt x="6687820" y="0"/>
                  </a:lnTo>
                  <a:close/>
                </a:path>
              </a:pathLst>
            </a:custGeom>
            <a:blipFill>
              <a:blip r:embed="rId2"/>
              <a:stretch>
                <a:fillRect t="-37914" b="-37914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7620000" cy="3462020"/>
            </a:xfrm>
            <a:custGeom>
              <a:avLst/>
              <a:gdLst/>
              <a:ahLst/>
              <a:cxnLst/>
              <a:rect l="l" t="t" r="r" b="b"/>
              <a:pathLst>
                <a:path w="7620000" h="3462020">
                  <a:moveTo>
                    <a:pt x="388620" y="388620"/>
                  </a:moveTo>
                  <a:lnTo>
                    <a:pt x="388620" y="3074670"/>
                  </a:lnTo>
                  <a:lnTo>
                    <a:pt x="7231380" y="3074670"/>
                  </a:lnTo>
                  <a:lnTo>
                    <a:pt x="7231380" y="388620"/>
                  </a:lnTo>
                  <a:lnTo>
                    <a:pt x="388620" y="388620"/>
                  </a:lnTo>
                  <a:close/>
                  <a:moveTo>
                    <a:pt x="201930" y="0"/>
                  </a:moveTo>
                  <a:lnTo>
                    <a:pt x="490220" y="0"/>
                  </a:lnTo>
                  <a:cubicBezTo>
                    <a:pt x="490220" y="111760"/>
                    <a:pt x="580390" y="201930"/>
                    <a:pt x="692150" y="201930"/>
                  </a:cubicBezTo>
                  <a:cubicBezTo>
                    <a:pt x="803910" y="201930"/>
                    <a:pt x="895350" y="111760"/>
                    <a:pt x="895350" y="0"/>
                  </a:cubicBezTo>
                  <a:lnTo>
                    <a:pt x="1183640" y="0"/>
                  </a:lnTo>
                  <a:cubicBezTo>
                    <a:pt x="1183640" y="111760"/>
                    <a:pt x="1273810" y="201930"/>
                    <a:pt x="1385570" y="201930"/>
                  </a:cubicBezTo>
                  <a:cubicBezTo>
                    <a:pt x="1497330" y="201930"/>
                    <a:pt x="1587500" y="111760"/>
                    <a:pt x="1587500" y="0"/>
                  </a:cubicBezTo>
                  <a:lnTo>
                    <a:pt x="1875790" y="0"/>
                  </a:lnTo>
                  <a:cubicBezTo>
                    <a:pt x="1875790" y="111760"/>
                    <a:pt x="1965960" y="201930"/>
                    <a:pt x="2077720" y="201930"/>
                  </a:cubicBezTo>
                  <a:cubicBezTo>
                    <a:pt x="2189480" y="201930"/>
                    <a:pt x="2279650" y="111760"/>
                    <a:pt x="2279650" y="0"/>
                  </a:cubicBezTo>
                  <a:lnTo>
                    <a:pt x="2567940" y="0"/>
                  </a:lnTo>
                  <a:cubicBezTo>
                    <a:pt x="2567940" y="111760"/>
                    <a:pt x="2658110" y="201930"/>
                    <a:pt x="2769870" y="201930"/>
                  </a:cubicBezTo>
                  <a:cubicBezTo>
                    <a:pt x="2881630" y="201930"/>
                    <a:pt x="2973070" y="111760"/>
                    <a:pt x="2973070" y="0"/>
                  </a:cubicBezTo>
                  <a:lnTo>
                    <a:pt x="3261360" y="0"/>
                  </a:lnTo>
                  <a:cubicBezTo>
                    <a:pt x="3261360" y="111760"/>
                    <a:pt x="3351530" y="201930"/>
                    <a:pt x="3463290" y="201930"/>
                  </a:cubicBezTo>
                  <a:cubicBezTo>
                    <a:pt x="3575050" y="201930"/>
                    <a:pt x="3665220" y="111760"/>
                    <a:pt x="3665220" y="0"/>
                  </a:cubicBezTo>
                  <a:lnTo>
                    <a:pt x="3953510" y="0"/>
                  </a:lnTo>
                  <a:cubicBezTo>
                    <a:pt x="3953510" y="111760"/>
                    <a:pt x="4043680" y="201930"/>
                    <a:pt x="4155440" y="201930"/>
                  </a:cubicBezTo>
                  <a:cubicBezTo>
                    <a:pt x="4267200" y="201930"/>
                    <a:pt x="4357370" y="111760"/>
                    <a:pt x="4357370" y="0"/>
                  </a:cubicBezTo>
                  <a:lnTo>
                    <a:pt x="4645660" y="0"/>
                  </a:lnTo>
                  <a:cubicBezTo>
                    <a:pt x="4645660" y="111760"/>
                    <a:pt x="4735830" y="201930"/>
                    <a:pt x="4847590" y="201930"/>
                  </a:cubicBezTo>
                  <a:cubicBezTo>
                    <a:pt x="4959350" y="201930"/>
                    <a:pt x="5049520" y="111760"/>
                    <a:pt x="5049520" y="0"/>
                  </a:cubicBezTo>
                  <a:lnTo>
                    <a:pt x="5337810" y="0"/>
                  </a:lnTo>
                  <a:cubicBezTo>
                    <a:pt x="5337810" y="111760"/>
                    <a:pt x="5427980" y="201930"/>
                    <a:pt x="5539740" y="201930"/>
                  </a:cubicBezTo>
                  <a:cubicBezTo>
                    <a:pt x="5651500" y="201930"/>
                    <a:pt x="5741670" y="111760"/>
                    <a:pt x="5741670" y="0"/>
                  </a:cubicBezTo>
                  <a:lnTo>
                    <a:pt x="6032500" y="0"/>
                  </a:lnTo>
                  <a:cubicBezTo>
                    <a:pt x="6032500" y="111760"/>
                    <a:pt x="6122670" y="201930"/>
                    <a:pt x="6234430" y="201930"/>
                  </a:cubicBezTo>
                  <a:cubicBezTo>
                    <a:pt x="6346190" y="201930"/>
                    <a:pt x="6436360" y="111760"/>
                    <a:pt x="6436360" y="0"/>
                  </a:cubicBezTo>
                  <a:lnTo>
                    <a:pt x="6724650" y="0"/>
                  </a:lnTo>
                  <a:cubicBezTo>
                    <a:pt x="6724650" y="111760"/>
                    <a:pt x="6814820" y="201930"/>
                    <a:pt x="6926580" y="201930"/>
                  </a:cubicBezTo>
                  <a:cubicBezTo>
                    <a:pt x="7038341" y="201930"/>
                    <a:pt x="7128510" y="111760"/>
                    <a:pt x="7128510" y="0"/>
                  </a:cubicBezTo>
                  <a:lnTo>
                    <a:pt x="7416800" y="0"/>
                  </a:lnTo>
                  <a:cubicBezTo>
                    <a:pt x="7416800" y="111760"/>
                    <a:pt x="7506970" y="201930"/>
                    <a:pt x="7618730" y="201930"/>
                  </a:cubicBezTo>
                  <a:lnTo>
                    <a:pt x="7618730" y="490220"/>
                  </a:lnTo>
                  <a:cubicBezTo>
                    <a:pt x="7506970" y="490220"/>
                    <a:pt x="7416800" y="580390"/>
                    <a:pt x="7416800" y="692150"/>
                  </a:cubicBezTo>
                  <a:cubicBezTo>
                    <a:pt x="7416800" y="803910"/>
                    <a:pt x="7506970" y="894080"/>
                    <a:pt x="7618730" y="894080"/>
                  </a:cubicBezTo>
                  <a:lnTo>
                    <a:pt x="7618730" y="1182370"/>
                  </a:lnTo>
                  <a:cubicBezTo>
                    <a:pt x="7506970" y="1182370"/>
                    <a:pt x="7416800" y="1272540"/>
                    <a:pt x="7416800" y="1384300"/>
                  </a:cubicBezTo>
                  <a:cubicBezTo>
                    <a:pt x="7416800" y="1496060"/>
                    <a:pt x="7508240" y="1587500"/>
                    <a:pt x="7620000" y="1587500"/>
                  </a:cubicBezTo>
                  <a:lnTo>
                    <a:pt x="7620000" y="1875790"/>
                  </a:lnTo>
                  <a:cubicBezTo>
                    <a:pt x="7508240" y="1875790"/>
                    <a:pt x="7418070" y="1965960"/>
                    <a:pt x="7418070" y="2077720"/>
                  </a:cubicBezTo>
                  <a:cubicBezTo>
                    <a:pt x="7418070" y="2189480"/>
                    <a:pt x="7508239" y="2279650"/>
                    <a:pt x="7620000" y="2279650"/>
                  </a:cubicBezTo>
                  <a:lnTo>
                    <a:pt x="7620000" y="2567940"/>
                  </a:lnTo>
                  <a:cubicBezTo>
                    <a:pt x="7508240" y="2567940"/>
                    <a:pt x="7418070" y="2658110"/>
                    <a:pt x="7418070" y="2769870"/>
                  </a:cubicBezTo>
                  <a:cubicBezTo>
                    <a:pt x="7418070" y="2881630"/>
                    <a:pt x="7508240" y="2971800"/>
                    <a:pt x="7620000" y="2971800"/>
                  </a:cubicBezTo>
                  <a:lnTo>
                    <a:pt x="7620000" y="3260090"/>
                  </a:lnTo>
                  <a:cubicBezTo>
                    <a:pt x="7508240" y="3260090"/>
                    <a:pt x="7418070" y="3350260"/>
                    <a:pt x="7418070" y="3462020"/>
                  </a:cubicBezTo>
                  <a:lnTo>
                    <a:pt x="7129780" y="3462020"/>
                  </a:lnTo>
                  <a:cubicBezTo>
                    <a:pt x="7129780" y="3350260"/>
                    <a:pt x="7039610" y="3260090"/>
                    <a:pt x="6927849" y="3260090"/>
                  </a:cubicBezTo>
                  <a:cubicBezTo>
                    <a:pt x="6816089" y="3260090"/>
                    <a:pt x="6725919" y="3350260"/>
                    <a:pt x="6725919" y="3462020"/>
                  </a:cubicBezTo>
                  <a:lnTo>
                    <a:pt x="6437629" y="3462020"/>
                  </a:lnTo>
                  <a:cubicBezTo>
                    <a:pt x="6437629" y="3350260"/>
                    <a:pt x="6347459" y="3260090"/>
                    <a:pt x="6235699" y="3260090"/>
                  </a:cubicBezTo>
                  <a:cubicBezTo>
                    <a:pt x="6123939" y="3260090"/>
                    <a:pt x="6033769" y="3350260"/>
                    <a:pt x="6033769" y="3462020"/>
                  </a:cubicBezTo>
                  <a:lnTo>
                    <a:pt x="5745479" y="3462020"/>
                  </a:lnTo>
                  <a:cubicBezTo>
                    <a:pt x="5745479" y="3350260"/>
                    <a:pt x="5655309" y="3260090"/>
                    <a:pt x="5543549" y="3260090"/>
                  </a:cubicBezTo>
                  <a:cubicBezTo>
                    <a:pt x="5431789" y="3260090"/>
                    <a:pt x="5341619" y="3350260"/>
                    <a:pt x="5341619" y="3462020"/>
                  </a:cubicBezTo>
                  <a:lnTo>
                    <a:pt x="5053329" y="3462020"/>
                  </a:lnTo>
                  <a:cubicBezTo>
                    <a:pt x="5053329" y="3350260"/>
                    <a:pt x="4963159" y="3260090"/>
                    <a:pt x="4851399" y="3260090"/>
                  </a:cubicBezTo>
                  <a:cubicBezTo>
                    <a:pt x="4739639" y="3260090"/>
                    <a:pt x="4649469" y="3350260"/>
                    <a:pt x="4649469" y="3462020"/>
                  </a:cubicBezTo>
                  <a:lnTo>
                    <a:pt x="4361179" y="3462020"/>
                  </a:lnTo>
                  <a:cubicBezTo>
                    <a:pt x="4361179" y="3350260"/>
                    <a:pt x="4271009" y="3260090"/>
                    <a:pt x="4159249" y="3260090"/>
                  </a:cubicBezTo>
                  <a:cubicBezTo>
                    <a:pt x="4047489" y="3260090"/>
                    <a:pt x="3957319" y="3350260"/>
                    <a:pt x="3957319" y="3462020"/>
                  </a:cubicBezTo>
                  <a:lnTo>
                    <a:pt x="3669029" y="3462020"/>
                  </a:lnTo>
                  <a:cubicBezTo>
                    <a:pt x="3669029" y="3350260"/>
                    <a:pt x="3578859" y="3260090"/>
                    <a:pt x="3467099" y="3260090"/>
                  </a:cubicBezTo>
                  <a:cubicBezTo>
                    <a:pt x="3355339" y="3260090"/>
                    <a:pt x="3265169" y="3350260"/>
                    <a:pt x="3265169" y="3462020"/>
                  </a:cubicBezTo>
                  <a:lnTo>
                    <a:pt x="2976879" y="3462020"/>
                  </a:lnTo>
                  <a:cubicBezTo>
                    <a:pt x="2976879" y="3350260"/>
                    <a:pt x="2886709" y="3260090"/>
                    <a:pt x="2774949" y="3260090"/>
                  </a:cubicBezTo>
                  <a:cubicBezTo>
                    <a:pt x="2663189" y="3260090"/>
                    <a:pt x="2573019" y="3350260"/>
                    <a:pt x="2573019" y="3462020"/>
                  </a:cubicBezTo>
                  <a:lnTo>
                    <a:pt x="2284729" y="3462020"/>
                  </a:lnTo>
                  <a:cubicBezTo>
                    <a:pt x="2284729" y="3350260"/>
                    <a:pt x="2194559" y="3260090"/>
                    <a:pt x="2082799" y="3260090"/>
                  </a:cubicBezTo>
                  <a:cubicBezTo>
                    <a:pt x="1971039" y="3260090"/>
                    <a:pt x="1880869" y="3350260"/>
                    <a:pt x="1880869" y="3462020"/>
                  </a:cubicBezTo>
                  <a:lnTo>
                    <a:pt x="1587500" y="3462020"/>
                  </a:lnTo>
                  <a:cubicBezTo>
                    <a:pt x="1587500" y="3350260"/>
                    <a:pt x="1497330" y="3260090"/>
                    <a:pt x="1385570" y="3260090"/>
                  </a:cubicBezTo>
                  <a:cubicBezTo>
                    <a:pt x="1273810" y="3260090"/>
                    <a:pt x="1183640" y="3350260"/>
                    <a:pt x="1183640" y="3462020"/>
                  </a:cubicBezTo>
                  <a:lnTo>
                    <a:pt x="895350" y="3462020"/>
                  </a:lnTo>
                  <a:cubicBezTo>
                    <a:pt x="895350" y="3350260"/>
                    <a:pt x="805180" y="3260090"/>
                    <a:pt x="693420" y="3260090"/>
                  </a:cubicBezTo>
                  <a:cubicBezTo>
                    <a:pt x="581660" y="3260090"/>
                    <a:pt x="491490" y="3350260"/>
                    <a:pt x="491490" y="3462020"/>
                  </a:cubicBezTo>
                  <a:lnTo>
                    <a:pt x="201930" y="3462020"/>
                  </a:lnTo>
                  <a:cubicBezTo>
                    <a:pt x="201930" y="3350260"/>
                    <a:pt x="111760" y="3260090"/>
                    <a:pt x="0" y="3260090"/>
                  </a:cubicBezTo>
                  <a:lnTo>
                    <a:pt x="0" y="2971800"/>
                  </a:lnTo>
                  <a:cubicBezTo>
                    <a:pt x="111760" y="2971800"/>
                    <a:pt x="201930" y="2881630"/>
                    <a:pt x="201930" y="2769870"/>
                  </a:cubicBezTo>
                  <a:cubicBezTo>
                    <a:pt x="201930" y="2658110"/>
                    <a:pt x="111760" y="2567940"/>
                    <a:pt x="0" y="2567940"/>
                  </a:cubicBezTo>
                  <a:lnTo>
                    <a:pt x="0" y="2279650"/>
                  </a:lnTo>
                  <a:cubicBezTo>
                    <a:pt x="111760" y="2279650"/>
                    <a:pt x="201930" y="2189480"/>
                    <a:pt x="201930" y="2077720"/>
                  </a:cubicBezTo>
                  <a:cubicBezTo>
                    <a:pt x="201930" y="1965960"/>
                    <a:pt x="111760" y="1875790"/>
                    <a:pt x="0" y="1875790"/>
                  </a:cubicBezTo>
                  <a:lnTo>
                    <a:pt x="0" y="1587500"/>
                  </a:lnTo>
                  <a:cubicBezTo>
                    <a:pt x="111760" y="1587500"/>
                    <a:pt x="201930" y="1497330"/>
                    <a:pt x="201930" y="1385570"/>
                  </a:cubicBezTo>
                  <a:cubicBezTo>
                    <a:pt x="201930" y="1273810"/>
                    <a:pt x="111760" y="1183640"/>
                    <a:pt x="0" y="1183640"/>
                  </a:cubicBezTo>
                  <a:lnTo>
                    <a:pt x="0" y="895350"/>
                  </a:lnTo>
                  <a:cubicBezTo>
                    <a:pt x="111760" y="895350"/>
                    <a:pt x="201930" y="805180"/>
                    <a:pt x="201930" y="693420"/>
                  </a:cubicBezTo>
                  <a:cubicBezTo>
                    <a:pt x="201930" y="581660"/>
                    <a:pt x="111760" y="490220"/>
                    <a:pt x="0" y="490220"/>
                  </a:cubicBezTo>
                  <a:lnTo>
                    <a:pt x="0" y="201930"/>
                  </a:lnTo>
                  <a:cubicBezTo>
                    <a:pt x="111760" y="201930"/>
                    <a:pt x="201930" y="111760"/>
                    <a:pt x="20193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Freeform 7"/>
            <p:cNvSpPr/>
            <p:nvPr/>
          </p:nvSpPr>
          <p:spPr>
            <a:xfrm>
              <a:off x="370840" y="370840"/>
              <a:ext cx="6878320" cy="2721610"/>
            </a:xfrm>
            <a:custGeom>
              <a:avLst/>
              <a:gdLst/>
              <a:ahLst/>
              <a:cxnLst/>
              <a:rect l="l" t="t" r="r" b="b"/>
              <a:pathLst>
                <a:path w="6878320" h="2721610">
                  <a:moveTo>
                    <a:pt x="0" y="0"/>
                  </a:moveTo>
                  <a:lnTo>
                    <a:pt x="0" y="2721610"/>
                  </a:lnTo>
                  <a:lnTo>
                    <a:pt x="6878320" y="2721610"/>
                  </a:lnTo>
                  <a:lnTo>
                    <a:pt x="6878320" y="0"/>
                  </a:lnTo>
                  <a:lnTo>
                    <a:pt x="0" y="0"/>
                  </a:lnTo>
                  <a:close/>
                  <a:moveTo>
                    <a:pt x="113030" y="2608580"/>
                  </a:moveTo>
                  <a:lnTo>
                    <a:pt x="113030" y="113030"/>
                  </a:lnTo>
                  <a:lnTo>
                    <a:pt x="6765290" y="113030"/>
                  </a:lnTo>
                  <a:lnTo>
                    <a:pt x="6765290" y="2608580"/>
                  </a:lnTo>
                  <a:lnTo>
                    <a:pt x="113030" y="260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5" name="Freeform 15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42464" y="277632"/>
            <a:ext cx="384" cy="1075200"/>
            <a:chOff x="0" y="0"/>
            <a:chExt cx="512" cy="1433600"/>
          </a:xfrm>
        </p:grpSpPr>
        <p:sp>
          <p:nvSpPr>
            <p:cNvPr id="17" name="Freeform 17"/>
            <p:cNvSpPr/>
            <p:nvPr/>
          </p:nvSpPr>
          <p:spPr>
            <a:xfrm>
              <a:off x="-1524" y="0"/>
              <a:ext cx="3683" cy="1433576"/>
            </a:xfrm>
            <a:custGeom>
              <a:avLst/>
              <a:gdLst/>
              <a:ahLst/>
              <a:cxnLst/>
              <a:rect l="l" t="t" r="r" b="b"/>
              <a:pathLst>
                <a:path w="3683" h="1433576">
                  <a:moveTo>
                    <a:pt x="3048" y="0"/>
                  </a:moveTo>
                  <a:lnTo>
                    <a:pt x="3683" y="1433576"/>
                  </a:lnTo>
                  <a:lnTo>
                    <a:pt x="508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660480" y="2436864"/>
            <a:ext cx="8939136" cy="392403"/>
            <a:chOff x="0" y="0"/>
            <a:chExt cx="11918848" cy="5232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918848" cy="523204"/>
            </a:xfrm>
            <a:custGeom>
              <a:avLst/>
              <a:gdLst/>
              <a:ahLst/>
              <a:cxnLst/>
              <a:rect l="l" t="t" r="r" b="b"/>
              <a:pathLst>
                <a:path w="11918848" h="523204">
                  <a:moveTo>
                    <a:pt x="0" y="0"/>
                  </a:moveTo>
                  <a:lnTo>
                    <a:pt x="11918848" y="0"/>
                  </a:lnTo>
                  <a:lnTo>
                    <a:pt x="11918848" y="523204"/>
                  </a:lnTo>
                  <a:lnTo>
                    <a:pt x="0" y="5232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1918848" cy="5422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304"/>
                </a:lnSpc>
              </a:pPr>
              <a:r>
                <a:rPr lang="en-US" sz="1920" spc="-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:</a:t>
              </a:r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267264" y="196396"/>
            <a:ext cx="4396976" cy="3068677"/>
            <a:chOff x="0" y="0"/>
            <a:chExt cx="8916670" cy="6223000"/>
          </a:xfrm>
        </p:grpSpPr>
        <p:sp>
          <p:nvSpPr>
            <p:cNvPr id="22" name="Freeform 22"/>
            <p:cNvSpPr/>
            <p:nvPr/>
          </p:nvSpPr>
          <p:spPr>
            <a:xfrm>
              <a:off x="2159" y="6350"/>
              <a:ext cx="8912352" cy="6210300"/>
            </a:xfrm>
            <a:custGeom>
              <a:avLst/>
              <a:gdLst/>
              <a:ahLst/>
              <a:cxnLst/>
              <a:rect l="l" t="t" r="r" b="b"/>
              <a:pathLst>
                <a:path w="8912352" h="6210300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3970" y="155575"/>
              <a:ext cx="8888730" cy="5911850"/>
            </a:xfrm>
            <a:custGeom>
              <a:avLst/>
              <a:gdLst/>
              <a:ahLst/>
              <a:cxnLst/>
              <a:rect l="l" t="t" r="r" b="b"/>
              <a:pathLst>
                <a:path w="8888730" h="591185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3"/>
              <a:stretch>
                <a:fillRect l="-1893" r="-1893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3980" y="6766420"/>
            <a:ext cx="9749829" cy="36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32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Urbanismo</a:t>
            </a:r>
            <a:r>
              <a:rPr lang="en-US" sz="32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32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dell’industria</a:t>
            </a:r>
            <a:r>
              <a:rPr lang="en-US" sz="32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32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orologiera</a:t>
            </a:r>
            <a:endParaRPr lang="en-US" sz="3200" spc="2">
              <a:solidFill>
                <a:srgbClr val="000000"/>
              </a:solidFill>
              <a:latin typeface="Tufuli Arabic"/>
              <a:ea typeface="Tufuli Arabic"/>
              <a:cs typeface="Tufuli Arabic"/>
              <a:sym typeface="Tufuli Arabic"/>
            </a:endParaRPr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5060696" y="196396"/>
            <a:ext cx="4425256" cy="3088414"/>
            <a:chOff x="0" y="0"/>
            <a:chExt cx="8916670" cy="6223000"/>
          </a:xfrm>
        </p:grpSpPr>
        <p:sp>
          <p:nvSpPr>
            <p:cNvPr id="26" name="Freeform 26"/>
            <p:cNvSpPr/>
            <p:nvPr/>
          </p:nvSpPr>
          <p:spPr>
            <a:xfrm>
              <a:off x="2159" y="6350"/>
              <a:ext cx="8912352" cy="6210300"/>
            </a:xfrm>
            <a:custGeom>
              <a:avLst/>
              <a:gdLst/>
              <a:ahLst/>
              <a:cxnLst/>
              <a:rect l="l" t="t" r="r" b="b"/>
              <a:pathLst>
                <a:path w="8912352" h="6210300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3970" y="155575"/>
              <a:ext cx="8888730" cy="5911850"/>
            </a:xfrm>
            <a:custGeom>
              <a:avLst/>
              <a:gdLst/>
              <a:ahLst/>
              <a:cxnLst/>
              <a:rect l="l" t="t" r="r" b="b"/>
              <a:pathLst>
                <a:path w="8888730" h="591185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4"/>
              <a:stretch>
                <a:fillRect t="-3469" b="-346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E491CB3-C09D-5ABD-C2DD-918477EFCBAD}"/>
              </a:ext>
            </a:extLst>
          </p:cNvPr>
          <p:cNvSpPr txBox="1"/>
          <p:nvPr/>
        </p:nvSpPr>
        <p:spPr>
          <a:xfrm>
            <a:off x="679705" y="3043139"/>
            <a:ext cx="8488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>
                <a:latin typeface="Tufuli Arabic" panose="020B0604020202020204" charset="-78"/>
                <a:cs typeface="Tufuli Arabic" panose="020B0604020202020204" charset="-78"/>
              </a:rPr>
              <a:t>2009 La Chaux-de-Fonds e Le Locle</a:t>
            </a:r>
            <a:endParaRPr lang="it-IT" sz="3200">
              <a:latin typeface="Tufuli Arabic" panose="020B0604020202020204" charset="-78"/>
              <a:cs typeface="Tufuli Arabic" panose="020B0604020202020204" charset="-7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0416" y="1352832"/>
            <a:ext cx="8065536" cy="384"/>
            <a:chOff x="0" y="0"/>
            <a:chExt cx="10754048" cy="512"/>
          </a:xfrm>
        </p:grpSpPr>
        <p:sp>
          <p:nvSpPr>
            <p:cNvPr id="3" name="Freeform 3"/>
            <p:cNvSpPr/>
            <p:nvPr/>
          </p:nvSpPr>
          <p:spPr>
            <a:xfrm>
              <a:off x="0" y="-1524"/>
              <a:ext cx="10754106" cy="3683"/>
            </a:xfrm>
            <a:custGeom>
              <a:avLst/>
              <a:gdLst/>
              <a:ahLst/>
              <a:cxnLst/>
              <a:rect l="l" t="t" r="r" b="b"/>
              <a:pathLst>
                <a:path w="10754106" h="3683">
                  <a:moveTo>
                    <a:pt x="0" y="0"/>
                  </a:moveTo>
                  <a:lnTo>
                    <a:pt x="10754106" y="508"/>
                  </a:lnTo>
                  <a:lnTo>
                    <a:pt x="10754106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2464" y="277632"/>
            <a:ext cx="384" cy="1075200"/>
            <a:chOff x="0" y="0"/>
            <a:chExt cx="512" cy="14336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3683" cy="1433576"/>
            </a:xfrm>
            <a:custGeom>
              <a:avLst/>
              <a:gdLst/>
              <a:ahLst/>
              <a:cxnLst/>
              <a:rect l="l" t="t" r="r" b="b"/>
              <a:pathLst>
                <a:path w="3683" h="1433576">
                  <a:moveTo>
                    <a:pt x="3048" y="0"/>
                  </a:moveTo>
                  <a:lnTo>
                    <a:pt x="3683" y="1433576"/>
                  </a:lnTo>
                  <a:lnTo>
                    <a:pt x="508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60480" y="2436864"/>
            <a:ext cx="8939136" cy="392403"/>
            <a:chOff x="0" y="0"/>
            <a:chExt cx="11918848" cy="5232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18848" cy="523204"/>
            </a:xfrm>
            <a:custGeom>
              <a:avLst/>
              <a:gdLst/>
              <a:ahLst/>
              <a:cxnLst/>
              <a:rect l="l" t="t" r="r" b="b"/>
              <a:pathLst>
                <a:path w="11918848" h="523204">
                  <a:moveTo>
                    <a:pt x="0" y="0"/>
                  </a:moveTo>
                  <a:lnTo>
                    <a:pt x="11918848" y="0"/>
                  </a:lnTo>
                  <a:lnTo>
                    <a:pt x="11918848" y="523204"/>
                  </a:lnTo>
                  <a:lnTo>
                    <a:pt x="0" y="5232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1918848" cy="5422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304"/>
                </a:lnSpc>
              </a:pPr>
              <a:r>
                <a:rPr lang="en-US" sz="1920" spc="-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: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-3387" y="-15152"/>
            <a:ext cx="9753600" cy="6502400"/>
          </a:xfrm>
          <a:custGeom>
            <a:avLst/>
            <a:gdLst/>
            <a:ahLst/>
            <a:cxnLst/>
            <a:rect l="l" t="t" r="r" b="b"/>
            <a:pathLst>
              <a:path w="9753600" h="6502400">
                <a:moveTo>
                  <a:pt x="0" y="0"/>
                </a:moveTo>
                <a:lnTo>
                  <a:pt x="9753600" y="0"/>
                </a:lnTo>
                <a:lnTo>
                  <a:pt x="9753600" y="6502400"/>
                </a:lnTo>
                <a:lnTo>
                  <a:pt x="0" y="650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TextBox 18"/>
          <p:cNvSpPr txBox="1"/>
          <p:nvPr/>
        </p:nvSpPr>
        <p:spPr>
          <a:xfrm>
            <a:off x="7541" y="6550365"/>
            <a:ext cx="9749829" cy="5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  <a:spcBef>
                <a:spcPct val="0"/>
              </a:spcBef>
            </a:pPr>
            <a:r>
              <a:rPr lang="en-US" sz="3400" spc="4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2011 Palafitte preistoriche attorno alle Alpi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0416" y="1352832"/>
            <a:ext cx="8065536" cy="384"/>
            <a:chOff x="0" y="0"/>
            <a:chExt cx="10754048" cy="512"/>
          </a:xfrm>
        </p:grpSpPr>
        <p:sp>
          <p:nvSpPr>
            <p:cNvPr id="3" name="Freeform 3"/>
            <p:cNvSpPr/>
            <p:nvPr/>
          </p:nvSpPr>
          <p:spPr>
            <a:xfrm>
              <a:off x="0" y="-1524"/>
              <a:ext cx="10754106" cy="3683"/>
            </a:xfrm>
            <a:custGeom>
              <a:avLst/>
              <a:gdLst/>
              <a:ahLst/>
              <a:cxnLst/>
              <a:rect l="l" t="t" r="r" b="b"/>
              <a:pathLst>
                <a:path w="10754106" h="3683">
                  <a:moveTo>
                    <a:pt x="0" y="0"/>
                  </a:moveTo>
                  <a:lnTo>
                    <a:pt x="10754106" y="508"/>
                  </a:lnTo>
                  <a:lnTo>
                    <a:pt x="10754106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2464" y="277632"/>
            <a:ext cx="384" cy="1075200"/>
            <a:chOff x="0" y="0"/>
            <a:chExt cx="512" cy="14336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3683" cy="1433576"/>
            </a:xfrm>
            <a:custGeom>
              <a:avLst/>
              <a:gdLst/>
              <a:ahLst/>
              <a:cxnLst/>
              <a:rect l="l" t="t" r="r" b="b"/>
              <a:pathLst>
                <a:path w="3683" h="1433576">
                  <a:moveTo>
                    <a:pt x="3048" y="0"/>
                  </a:moveTo>
                  <a:lnTo>
                    <a:pt x="3683" y="1433576"/>
                  </a:lnTo>
                  <a:lnTo>
                    <a:pt x="508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60480" y="2436864"/>
            <a:ext cx="8939136" cy="392403"/>
            <a:chOff x="0" y="0"/>
            <a:chExt cx="11918848" cy="5232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18848" cy="523204"/>
            </a:xfrm>
            <a:custGeom>
              <a:avLst/>
              <a:gdLst/>
              <a:ahLst/>
              <a:cxnLst/>
              <a:rect l="l" t="t" r="r" b="b"/>
              <a:pathLst>
                <a:path w="11918848" h="523204">
                  <a:moveTo>
                    <a:pt x="0" y="0"/>
                  </a:moveTo>
                  <a:lnTo>
                    <a:pt x="11918848" y="0"/>
                  </a:lnTo>
                  <a:lnTo>
                    <a:pt x="11918848" y="523204"/>
                  </a:lnTo>
                  <a:lnTo>
                    <a:pt x="0" y="5232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1918848" cy="5422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304"/>
                </a:lnSpc>
              </a:pPr>
              <a:r>
                <a:rPr lang="en-US" sz="1920" spc="-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: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-3387" y="-15152"/>
            <a:ext cx="9753600" cy="6502400"/>
          </a:xfrm>
          <a:custGeom>
            <a:avLst/>
            <a:gdLst/>
            <a:ahLst/>
            <a:cxnLst/>
            <a:rect l="l" t="t" r="r" b="b"/>
            <a:pathLst>
              <a:path w="9753600" h="6502400">
                <a:moveTo>
                  <a:pt x="0" y="0"/>
                </a:moveTo>
                <a:lnTo>
                  <a:pt x="9753600" y="0"/>
                </a:lnTo>
                <a:lnTo>
                  <a:pt x="9753600" y="6502400"/>
                </a:lnTo>
                <a:lnTo>
                  <a:pt x="0" y="650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60" r="-3260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TextBox 18"/>
          <p:cNvSpPr txBox="1"/>
          <p:nvPr/>
        </p:nvSpPr>
        <p:spPr>
          <a:xfrm>
            <a:off x="5642" y="6602369"/>
            <a:ext cx="9749829" cy="5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  <a:spcBef>
                <a:spcPct val="0"/>
              </a:spcBef>
            </a:pPr>
            <a:r>
              <a:rPr lang="en-US" sz="3400" spc="4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2016 Le opere </a:t>
            </a:r>
            <a:r>
              <a:rPr lang="en-US" sz="3400" spc="4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architettoniche</a:t>
            </a:r>
            <a:r>
              <a:rPr lang="en-US" sz="3400" spc="4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di Le Corbusier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0416" y="1352832"/>
            <a:ext cx="8065536" cy="384"/>
            <a:chOff x="0" y="0"/>
            <a:chExt cx="10754048" cy="512"/>
          </a:xfrm>
        </p:grpSpPr>
        <p:sp>
          <p:nvSpPr>
            <p:cNvPr id="3" name="Freeform 3"/>
            <p:cNvSpPr/>
            <p:nvPr/>
          </p:nvSpPr>
          <p:spPr>
            <a:xfrm>
              <a:off x="0" y="-1524"/>
              <a:ext cx="10754106" cy="3683"/>
            </a:xfrm>
            <a:custGeom>
              <a:avLst/>
              <a:gdLst/>
              <a:ahLst/>
              <a:cxnLst/>
              <a:rect l="l" t="t" r="r" b="b"/>
              <a:pathLst>
                <a:path w="10754106" h="3683">
                  <a:moveTo>
                    <a:pt x="0" y="0"/>
                  </a:moveTo>
                  <a:lnTo>
                    <a:pt x="10754106" y="508"/>
                  </a:lnTo>
                  <a:lnTo>
                    <a:pt x="10754106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2464" y="277632"/>
            <a:ext cx="384" cy="1075200"/>
            <a:chOff x="0" y="0"/>
            <a:chExt cx="512" cy="14336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3683" cy="1433576"/>
            </a:xfrm>
            <a:custGeom>
              <a:avLst/>
              <a:gdLst/>
              <a:ahLst/>
              <a:cxnLst/>
              <a:rect l="l" t="t" r="r" b="b"/>
              <a:pathLst>
                <a:path w="3683" h="1433576">
                  <a:moveTo>
                    <a:pt x="3048" y="0"/>
                  </a:moveTo>
                  <a:lnTo>
                    <a:pt x="3683" y="1433576"/>
                  </a:lnTo>
                  <a:lnTo>
                    <a:pt x="508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60480" y="2436864"/>
            <a:ext cx="8939136" cy="392403"/>
            <a:chOff x="0" y="0"/>
            <a:chExt cx="11918848" cy="5232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18848" cy="523204"/>
            </a:xfrm>
            <a:custGeom>
              <a:avLst/>
              <a:gdLst/>
              <a:ahLst/>
              <a:cxnLst/>
              <a:rect l="l" t="t" r="r" b="b"/>
              <a:pathLst>
                <a:path w="11918848" h="523204">
                  <a:moveTo>
                    <a:pt x="0" y="0"/>
                  </a:moveTo>
                  <a:lnTo>
                    <a:pt x="11918848" y="0"/>
                  </a:lnTo>
                  <a:lnTo>
                    <a:pt x="11918848" y="523204"/>
                  </a:lnTo>
                  <a:lnTo>
                    <a:pt x="0" y="5232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1918848" cy="5422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304"/>
                </a:lnSpc>
              </a:pPr>
              <a:r>
                <a:rPr lang="en-US" sz="1920" spc="-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: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-3387" y="-15152"/>
            <a:ext cx="9753600" cy="6502400"/>
          </a:xfrm>
          <a:custGeom>
            <a:avLst/>
            <a:gdLst/>
            <a:ahLst/>
            <a:cxnLst/>
            <a:rect l="l" t="t" r="r" b="b"/>
            <a:pathLst>
              <a:path w="9753600" h="6502400">
                <a:moveTo>
                  <a:pt x="0" y="0"/>
                </a:moveTo>
                <a:lnTo>
                  <a:pt x="9753600" y="0"/>
                </a:lnTo>
                <a:lnTo>
                  <a:pt x="9753600" y="6502400"/>
                </a:lnTo>
                <a:lnTo>
                  <a:pt x="0" y="650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8" name="Group 18"/>
          <p:cNvGrpSpPr/>
          <p:nvPr/>
        </p:nvGrpSpPr>
        <p:grpSpPr>
          <a:xfrm>
            <a:off x="161800" y="2829267"/>
            <a:ext cx="3730752" cy="373075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-3387" y="6480212"/>
            <a:ext cx="9749829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2019 Le </a:t>
            </a:r>
            <a:r>
              <a:rPr lang="en-US" sz="29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processioni</a:t>
            </a:r>
            <a:r>
              <a:rPr lang="en-US" sz="29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29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storiche</a:t>
            </a:r>
            <a:r>
              <a:rPr lang="en-US" sz="29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</a:p>
          <a:p>
            <a:pPr algn="ctr">
              <a:lnSpc>
                <a:spcPts val="3480"/>
              </a:lnSpc>
            </a:pPr>
            <a:r>
              <a:rPr lang="en-US" sz="29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della</a:t>
            </a:r>
            <a:r>
              <a:rPr lang="en-US" sz="29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29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Settimana</a:t>
            </a:r>
            <a:r>
              <a:rPr lang="en-US" sz="29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Santa </a:t>
            </a:r>
            <a:r>
              <a:rPr lang="en-US" sz="2900" spc="3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di </a:t>
            </a:r>
            <a:r>
              <a:rPr lang="en-US" sz="2900" spc="3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Mendrisio</a:t>
            </a:r>
            <a:r>
              <a:rPr lang="en-US" sz="2900" spc="3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0416" y="1352832"/>
            <a:ext cx="8065536" cy="384"/>
            <a:chOff x="0" y="0"/>
            <a:chExt cx="10754048" cy="512"/>
          </a:xfrm>
        </p:grpSpPr>
        <p:sp>
          <p:nvSpPr>
            <p:cNvPr id="3" name="Freeform 3"/>
            <p:cNvSpPr/>
            <p:nvPr/>
          </p:nvSpPr>
          <p:spPr>
            <a:xfrm>
              <a:off x="0" y="-1524"/>
              <a:ext cx="10754106" cy="3683"/>
            </a:xfrm>
            <a:custGeom>
              <a:avLst/>
              <a:gdLst/>
              <a:ahLst/>
              <a:cxnLst/>
              <a:rect l="l" t="t" r="r" b="b"/>
              <a:pathLst>
                <a:path w="10754106" h="3683">
                  <a:moveTo>
                    <a:pt x="0" y="0"/>
                  </a:moveTo>
                  <a:lnTo>
                    <a:pt x="10754106" y="508"/>
                  </a:lnTo>
                  <a:lnTo>
                    <a:pt x="10754106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2464" y="277632"/>
            <a:ext cx="384" cy="1075200"/>
            <a:chOff x="0" y="0"/>
            <a:chExt cx="512" cy="1433600"/>
          </a:xfrm>
        </p:grpSpPr>
        <p:sp>
          <p:nvSpPr>
            <p:cNvPr id="13" name="Freeform 13"/>
            <p:cNvSpPr/>
            <p:nvPr/>
          </p:nvSpPr>
          <p:spPr>
            <a:xfrm>
              <a:off x="-1524" y="0"/>
              <a:ext cx="3683" cy="1433576"/>
            </a:xfrm>
            <a:custGeom>
              <a:avLst/>
              <a:gdLst/>
              <a:ahLst/>
              <a:cxnLst/>
              <a:rect l="l" t="t" r="r" b="b"/>
              <a:pathLst>
                <a:path w="3683" h="1433576">
                  <a:moveTo>
                    <a:pt x="3048" y="0"/>
                  </a:moveTo>
                  <a:lnTo>
                    <a:pt x="3683" y="1433576"/>
                  </a:lnTo>
                  <a:lnTo>
                    <a:pt x="508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60480" y="2436864"/>
            <a:ext cx="8939136" cy="392403"/>
            <a:chOff x="0" y="0"/>
            <a:chExt cx="11918848" cy="5232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18848" cy="523204"/>
            </a:xfrm>
            <a:custGeom>
              <a:avLst/>
              <a:gdLst/>
              <a:ahLst/>
              <a:cxnLst/>
              <a:rect l="l" t="t" r="r" b="b"/>
              <a:pathLst>
                <a:path w="11918848" h="523204">
                  <a:moveTo>
                    <a:pt x="0" y="0"/>
                  </a:moveTo>
                  <a:lnTo>
                    <a:pt x="11918848" y="0"/>
                  </a:lnTo>
                  <a:lnTo>
                    <a:pt x="11918848" y="523204"/>
                  </a:lnTo>
                  <a:lnTo>
                    <a:pt x="0" y="5232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1918848" cy="5422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304"/>
                </a:lnSpc>
              </a:pPr>
              <a:r>
                <a:rPr lang="en-US" sz="1920" spc="-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: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0" y="-857"/>
            <a:ext cx="5239861" cy="5652468"/>
          </a:xfrm>
          <a:custGeom>
            <a:avLst/>
            <a:gdLst/>
            <a:ahLst/>
            <a:cxnLst/>
            <a:rect l="l" t="t" r="r" b="b"/>
            <a:pathLst>
              <a:path w="5239861" h="5652468">
                <a:moveTo>
                  <a:pt x="0" y="0"/>
                </a:moveTo>
                <a:lnTo>
                  <a:pt x="5239861" y="0"/>
                </a:lnTo>
                <a:lnTo>
                  <a:pt x="5239861" y="5652468"/>
                </a:lnTo>
                <a:lnTo>
                  <a:pt x="0" y="5652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737" r="-5273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 rot="-5481425">
            <a:off x="183866" y="4933870"/>
            <a:ext cx="1201841" cy="602423"/>
          </a:xfrm>
          <a:custGeom>
            <a:avLst/>
            <a:gdLst/>
            <a:ahLst/>
            <a:cxnLst/>
            <a:rect l="l" t="t" r="r" b="b"/>
            <a:pathLst>
              <a:path w="1201841" h="602423">
                <a:moveTo>
                  <a:pt x="0" y="0"/>
                </a:moveTo>
                <a:lnTo>
                  <a:pt x="1201841" y="0"/>
                </a:lnTo>
                <a:lnTo>
                  <a:pt x="1201841" y="602423"/>
                </a:lnTo>
                <a:lnTo>
                  <a:pt x="0" y="6024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Freeform 19"/>
          <p:cNvSpPr/>
          <p:nvPr/>
        </p:nvSpPr>
        <p:spPr>
          <a:xfrm>
            <a:off x="5160438" y="678886"/>
            <a:ext cx="4568958" cy="4973581"/>
          </a:xfrm>
          <a:custGeom>
            <a:avLst/>
            <a:gdLst/>
            <a:ahLst/>
            <a:cxnLst/>
            <a:rect l="l" t="t" r="r" b="b"/>
            <a:pathLst>
              <a:path w="4568958" h="4973581">
                <a:moveTo>
                  <a:pt x="0" y="0"/>
                </a:moveTo>
                <a:lnTo>
                  <a:pt x="4568958" y="0"/>
                </a:lnTo>
                <a:lnTo>
                  <a:pt x="4568958" y="4973582"/>
                </a:lnTo>
                <a:lnTo>
                  <a:pt x="0" y="49735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728" r="-2072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Freeform 20"/>
          <p:cNvSpPr/>
          <p:nvPr/>
        </p:nvSpPr>
        <p:spPr>
          <a:xfrm rot="8007154">
            <a:off x="8793912" y="619815"/>
            <a:ext cx="1201841" cy="602423"/>
          </a:xfrm>
          <a:custGeom>
            <a:avLst/>
            <a:gdLst/>
            <a:ahLst/>
            <a:cxnLst/>
            <a:rect l="l" t="t" r="r" b="b"/>
            <a:pathLst>
              <a:path w="1201841" h="602423">
                <a:moveTo>
                  <a:pt x="0" y="0"/>
                </a:moveTo>
                <a:lnTo>
                  <a:pt x="1201841" y="0"/>
                </a:lnTo>
                <a:lnTo>
                  <a:pt x="1201841" y="602423"/>
                </a:lnTo>
                <a:lnTo>
                  <a:pt x="0" y="6024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TextBox 21"/>
          <p:cNvSpPr txBox="1"/>
          <p:nvPr/>
        </p:nvSpPr>
        <p:spPr>
          <a:xfrm>
            <a:off x="1106985" y="5732378"/>
            <a:ext cx="8294687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Riserva </a:t>
            </a:r>
            <a:r>
              <a:rPr lang="en-US" sz="25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forestale</a:t>
            </a:r>
            <a:r>
              <a:rPr lang="en-US" sz="25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25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delle</a:t>
            </a:r>
            <a:r>
              <a:rPr lang="en-US" sz="25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Valli di </a:t>
            </a:r>
            <a:r>
              <a:rPr lang="en-US" sz="25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Lodano</a:t>
            </a:r>
            <a:r>
              <a:rPr lang="en-US" sz="25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, </a:t>
            </a:r>
            <a:r>
              <a:rPr lang="en-US" sz="25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Busai</a:t>
            </a:r>
            <a:r>
              <a:rPr lang="en-US" sz="25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e </a:t>
            </a:r>
            <a:r>
              <a:rPr lang="en-US" sz="25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Soladino</a:t>
            </a:r>
            <a:endParaRPr lang="en-US" sz="2500" spc="2">
              <a:solidFill>
                <a:srgbClr val="000000"/>
              </a:solidFill>
              <a:latin typeface="Tufuli Arabic"/>
              <a:ea typeface="Tufuli Arabic"/>
              <a:cs typeface="Tufuli Arabic"/>
              <a:sym typeface="Tufuli Arabic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247489" y="34769"/>
            <a:ext cx="4261197" cy="44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2700" spc="3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Forêt de la Bettlachstock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-16192" y="6143675"/>
            <a:ext cx="9745587" cy="11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733" spc="4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2021 Antiche faggete primordiali dei Carpazi e di altre regioni d’Europa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482217" y="472996"/>
            <a:ext cx="7157" cy="1062297"/>
            <a:chOff x="0" y="0"/>
            <a:chExt cx="9543" cy="1416396"/>
          </a:xfrm>
        </p:grpSpPr>
        <p:sp>
          <p:nvSpPr>
            <p:cNvPr id="5" name="Freeform 5"/>
            <p:cNvSpPr/>
            <p:nvPr/>
          </p:nvSpPr>
          <p:spPr>
            <a:xfrm>
              <a:off x="0" y="4193"/>
              <a:ext cx="9525" cy="1408061"/>
            </a:xfrm>
            <a:custGeom>
              <a:avLst/>
              <a:gdLst/>
              <a:ahLst/>
              <a:cxnLst/>
              <a:rect l="l" t="t" r="r" b="b"/>
              <a:pathLst>
                <a:path w="9525" h="1408061">
                  <a:moveTo>
                    <a:pt x="9017" y="0"/>
                  </a:moveTo>
                  <a:lnTo>
                    <a:pt x="9525" y="1408060"/>
                  </a:lnTo>
                  <a:lnTo>
                    <a:pt x="508" y="1408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633001" y="472996"/>
            <a:ext cx="7157" cy="1062297"/>
            <a:chOff x="0" y="0"/>
            <a:chExt cx="9543" cy="1416396"/>
          </a:xfrm>
        </p:grpSpPr>
        <p:sp>
          <p:nvSpPr>
            <p:cNvPr id="7" name="Freeform 7"/>
            <p:cNvSpPr/>
            <p:nvPr/>
          </p:nvSpPr>
          <p:spPr>
            <a:xfrm>
              <a:off x="0" y="4193"/>
              <a:ext cx="9525" cy="1408061"/>
            </a:xfrm>
            <a:custGeom>
              <a:avLst/>
              <a:gdLst/>
              <a:ahLst/>
              <a:cxnLst/>
              <a:rect l="l" t="t" r="r" b="b"/>
              <a:pathLst>
                <a:path w="9525" h="1408061">
                  <a:moveTo>
                    <a:pt x="9017" y="0"/>
                  </a:moveTo>
                  <a:lnTo>
                    <a:pt x="9525" y="1408060"/>
                  </a:lnTo>
                  <a:lnTo>
                    <a:pt x="508" y="1408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83401" y="472996"/>
            <a:ext cx="7157" cy="1062297"/>
            <a:chOff x="0" y="0"/>
            <a:chExt cx="9543" cy="1416396"/>
          </a:xfrm>
        </p:grpSpPr>
        <p:sp>
          <p:nvSpPr>
            <p:cNvPr id="9" name="Freeform 9"/>
            <p:cNvSpPr/>
            <p:nvPr/>
          </p:nvSpPr>
          <p:spPr>
            <a:xfrm>
              <a:off x="0" y="4193"/>
              <a:ext cx="9525" cy="1408061"/>
            </a:xfrm>
            <a:custGeom>
              <a:avLst/>
              <a:gdLst/>
              <a:ahLst/>
              <a:cxnLst/>
              <a:rect l="l" t="t" r="r" b="b"/>
              <a:pathLst>
                <a:path w="9525" h="1408061">
                  <a:moveTo>
                    <a:pt x="9017" y="0"/>
                  </a:moveTo>
                  <a:lnTo>
                    <a:pt x="9525" y="1408060"/>
                  </a:lnTo>
                  <a:lnTo>
                    <a:pt x="508" y="1408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2052" y="193681"/>
            <a:ext cx="384" cy="986008"/>
            <a:chOff x="0" y="0"/>
            <a:chExt cx="512" cy="1314678"/>
          </a:xfrm>
        </p:grpSpPr>
        <p:sp>
          <p:nvSpPr>
            <p:cNvPr id="11" name="Freeform 11"/>
            <p:cNvSpPr/>
            <p:nvPr/>
          </p:nvSpPr>
          <p:spPr>
            <a:xfrm>
              <a:off x="-1524" y="0"/>
              <a:ext cx="3683" cy="1314656"/>
            </a:xfrm>
            <a:custGeom>
              <a:avLst/>
              <a:gdLst/>
              <a:ahLst/>
              <a:cxnLst/>
              <a:rect l="l" t="t" r="r" b="b"/>
              <a:pathLst>
                <a:path w="3683" h="1314656">
                  <a:moveTo>
                    <a:pt x="3048" y="0"/>
                  </a:moveTo>
                  <a:lnTo>
                    <a:pt x="3683" y="1314656"/>
                  </a:lnTo>
                  <a:lnTo>
                    <a:pt x="508" y="13146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15684" y="359818"/>
            <a:ext cx="2424475" cy="1307897"/>
            <a:chOff x="0" y="0"/>
            <a:chExt cx="3232633" cy="174386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32633" cy="1743863"/>
            </a:xfrm>
            <a:custGeom>
              <a:avLst/>
              <a:gdLst/>
              <a:ahLst/>
              <a:cxnLst/>
              <a:rect l="l" t="t" r="r" b="b"/>
              <a:pathLst>
                <a:path w="3232633" h="1743863">
                  <a:moveTo>
                    <a:pt x="0" y="0"/>
                  </a:moveTo>
                  <a:lnTo>
                    <a:pt x="3232633" y="0"/>
                  </a:lnTo>
                  <a:lnTo>
                    <a:pt x="3232633" y="1743863"/>
                  </a:lnTo>
                  <a:lnTo>
                    <a:pt x="0" y="1743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3232633" cy="17629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944"/>
                </a:lnSpc>
              </a:pPr>
              <a:r>
                <a:rPr lang="en-US" sz="1620" b="1" spc="0">
                  <a:solidFill>
                    <a:srgbClr val="000000"/>
                  </a:solidFill>
                  <a:latin typeface="Tufuli Arabic Bold"/>
                  <a:ea typeface="Tufuli Arabic Bold"/>
                  <a:cs typeface="Tufuli Arabic Bold"/>
                  <a:sym typeface="Tufuli Arabic Bold"/>
                </a:rPr>
                <a:t>diritto dell'essere umano</a:t>
              </a:r>
              <a:r>
                <a:rPr lang="en-US" sz="1620" spc="0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a conoscere il proprio patrimonio culturale e di beneficiarne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26281" y="357451"/>
            <a:ext cx="1410384" cy="1293387"/>
          </a:xfrm>
          <a:custGeom>
            <a:avLst/>
            <a:gdLst/>
            <a:ahLst/>
            <a:cxnLst/>
            <a:rect l="l" t="t" r="r" b="b"/>
            <a:pathLst>
              <a:path w="1410384" h="1293387">
                <a:moveTo>
                  <a:pt x="0" y="0"/>
                </a:moveTo>
                <a:lnTo>
                  <a:pt x="1410383" y="0"/>
                </a:lnTo>
                <a:lnTo>
                  <a:pt x="1410383" y="1293387"/>
                </a:lnTo>
                <a:lnTo>
                  <a:pt x="0" y="12933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5501" b="-4550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>
            <a:off x="7527893" y="341103"/>
            <a:ext cx="1302213" cy="1194190"/>
          </a:xfrm>
          <a:custGeom>
            <a:avLst/>
            <a:gdLst/>
            <a:ahLst/>
            <a:cxnLst/>
            <a:rect l="l" t="t" r="r" b="b"/>
            <a:pathLst>
              <a:path w="1302213" h="1194190">
                <a:moveTo>
                  <a:pt x="0" y="0"/>
                </a:moveTo>
                <a:lnTo>
                  <a:pt x="1302214" y="0"/>
                </a:lnTo>
                <a:lnTo>
                  <a:pt x="1302214" y="1194190"/>
                </a:lnTo>
                <a:lnTo>
                  <a:pt x="0" y="1194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5501" b="-45501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7" name="Group 17"/>
          <p:cNvGrpSpPr/>
          <p:nvPr/>
        </p:nvGrpSpPr>
        <p:grpSpPr>
          <a:xfrm>
            <a:off x="4515206" y="686685"/>
            <a:ext cx="2846453" cy="831647"/>
            <a:chOff x="0" y="0"/>
            <a:chExt cx="3795271" cy="110886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95271" cy="1108863"/>
            </a:xfrm>
            <a:custGeom>
              <a:avLst/>
              <a:gdLst/>
              <a:ahLst/>
              <a:cxnLst/>
              <a:rect l="l" t="t" r="r" b="b"/>
              <a:pathLst>
                <a:path w="3795271" h="1108863">
                  <a:moveTo>
                    <a:pt x="0" y="0"/>
                  </a:moveTo>
                  <a:lnTo>
                    <a:pt x="3795271" y="0"/>
                  </a:lnTo>
                  <a:lnTo>
                    <a:pt x="3795271" y="1108863"/>
                  </a:lnTo>
                  <a:lnTo>
                    <a:pt x="0" y="1108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3795271" cy="11279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1944"/>
                </a:lnSpc>
              </a:pPr>
              <a:r>
                <a:rPr lang="en-US" sz="1620" spc="0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1620" b="1" spc="0">
                  <a:solidFill>
                    <a:srgbClr val="000000"/>
                  </a:solidFill>
                  <a:latin typeface="Tufuli Arabic Bold"/>
                  <a:ea typeface="Tufuli Arabic Bold"/>
                  <a:cs typeface="Tufuli Arabic Bold"/>
                  <a:sym typeface="Tufuli Arabic Bold"/>
                </a:rPr>
                <a:t>eredità comune, </a:t>
              </a:r>
              <a:r>
                <a:rPr lang="en-US" sz="1620" spc="0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indipendentemente da chi ne detenga la proprietà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208527" y="2092193"/>
            <a:ext cx="2424475" cy="831647"/>
            <a:chOff x="0" y="0"/>
            <a:chExt cx="3232633" cy="110886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232633" cy="1108863"/>
            </a:xfrm>
            <a:custGeom>
              <a:avLst/>
              <a:gdLst/>
              <a:ahLst/>
              <a:cxnLst/>
              <a:rect l="l" t="t" r="r" b="b"/>
              <a:pathLst>
                <a:path w="3232633" h="1108863">
                  <a:moveTo>
                    <a:pt x="0" y="0"/>
                  </a:moveTo>
                  <a:lnTo>
                    <a:pt x="3232633" y="0"/>
                  </a:lnTo>
                  <a:lnTo>
                    <a:pt x="3232633" y="1108863"/>
                  </a:lnTo>
                  <a:lnTo>
                    <a:pt x="0" y="1108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3232633" cy="11279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944"/>
                </a:lnSpc>
              </a:pPr>
              <a:r>
                <a:rPr lang="en-US" sz="1620" spc="0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elemento di </a:t>
              </a:r>
              <a:r>
                <a:rPr lang="en-US" sz="1620" b="1" spc="0">
                  <a:solidFill>
                    <a:srgbClr val="000000"/>
                  </a:solidFill>
                  <a:latin typeface="Tufuli Arabic Bold"/>
                  <a:ea typeface="Tufuli Arabic Bold"/>
                  <a:cs typeface="Tufuli Arabic Bold"/>
                  <a:sym typeface="Tufuli Arabic Bold"/>
                </a:rPr>
                <a:t>coesione sociale </a:t>
              </a:r>
              <a:r>
                <a:rPr lang="en-US" sz="1620" spc="0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e </a:t>
              </a:r>
              <a:r>
                <a:rPr lang="en-US" sz="1620" b="1" spc="0">
                  <a:solidFill>
                    <a:srgbClr val="000000"/>
                  </a:solidFill>
                  <a:latin typeface="Tufuli Arabic Bold"/>
                  <a:ea typeface="Tufuli Arabic Bold"/>
                  <a:cs typeface="Tufuli Arabic Bold"/>
                  <a:sym typeface="Tufuli Arabic Bold"/>
                </a:rPr>
                <a:t>senso di appartenenza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663757" y="1742398"/>
            <a:ext cx="1447860" cy="1459311"/>
          </a:xfrm>
          <a:custGeom>
            <a:avLst/>
            <a:gdLst/>
            <a:ahLst/>
            <a:cxnLst/>
            <a:rect l="l" t="t" r="r" b="b"/>
            <a:pathLst>
              <a:path w="1447860" h="1459311">
                <a:moveTo>
                  <a:pt x="0" y="0"/>
                </a:moveTo>
                <a:lnTo>
                  <a:pt x="1447860" y="0"/>
                </a:lnTo>
                <a:lnTo>
                  <a:pt x="1447860" y="1459310"/>
                </a:lnTo>
                <a:lnTo>
                  <a:pt x="0" y="1459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811" b="-3681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7527893" y="1629385"/>
            <a:ext cx="1315768" cy="1450651"/>
          </a:xfrm>
          <a:custGeom>
            <a:avLst/>
            <a:gdLst/>
            <a:ahLst/>
            <a:cxnLst/>
            <a:rect l="l" t="t" r="r" b="b"/>
            <a:pathLst>
              <a:path w="1315768" h="1450651">
                <a:moveTo>
                  <a:pt x="0" y="0"/>
                </a:moveTo>
                <a:lnTo>
                  <a:pt x="1315768" y="0"/>
                </a:lnTo>
                <a:lnTo>
                  <a:pt x="1315768" y="1450652"/>
                </a:lnTo>
                <a:lnTo>
                  <a:pt x="0" y="14506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6920" b="-3180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663757" y="3136907"/>
            <a:ext cx="1447860" cy="1412712"/>
          </a:xfrm>
          <a:custGeom>
            <a:avLst/>
            <a:gdLst/>
            <a:ahLst/>
            <a:cxnLst/>
            <a:rect l="l" t="t" r="r" b="b"/>
            <a:pathLst>
              <a:path w="1447860" h="1412712">
                <a:moveTo>
                  <a:pt x="0" y="0"/>
                </a:moveTo>
                <a:lnTo>
                  <a:pt x="1447860" y="0"/>
                </a:lnTo>
                <a:lnTo>
                  <a:pt x="1447860" y="1412712"/>
                </a:lnTo>
                <a:lnTo>
                  <a:pt x="0" y="14127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7367" b="-4198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7604408" y="3080037"/>
            <a:ext cx="1177260" cy="1441396"/>
          </a:xfrm>
          <a:custGeom>
            <a:avLst/>
            <a:gdLst/>
            <a:ahLst/>
            <a:cxnLst/>
            <a:rect l="l" t="t" r="r" b="b"/>
            <a:pathLst>
              <a:path w="1177260" h="1441396">
                <a:moveTo>
                  <a:pt x="0" y="0"/>
                </a:moveTo>
                <a:lnTo>
                  <a:pt x="1177260" y="0"/>
                </a:lnTo>
                <a:lnTo>
                  <a:pt x="1177260" y="1441396"/>
                </a:lnTo>
                <a:lnTo>
                  <a:pt x="0" y="14413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2055" b="-20875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7" name="Group 27"/>
          <p:cNvGrpSpPr/>
          <p:nvPr/>
        </p:nvGrpSpPr>
        <p:grpSpPr>
          <a:xfrm>
            <a:off x="4633001" y="2092193"/>
            <a:ext cx="2928049" cy="831647"/>
            <a:chOff x="0" y="0"/>
            <a:chExt cx="3904066" cy="110886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904066" cy="1108863"/>
            </a:xfrm>
            <a:custGeom>
              <a:avLst/>
              <a:gdLst/>
              <a:ahLst/>
              <a:cxnLst/>
              <a:rect l="l" t="t" r="r" b="b"/>
              <a:pathLst>
                <a:path w="3904066" h="1108863">
                  <a:moveTo>
                    <a:pt x="0" y="0"/>
                  </a:moveTo>
                  <a:lnTo>
                    <a:pt x="3904066" y="0"/>
                  </a:lnTo>
                  <a:lnTo>
                    <a:pt x="3904066" y="1108863"/>
                  </a:lnTo>
                  <a:lnTo>
                    <a:pt x="0" y="1108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3904066" cy="11279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1944"/>
                </a:lnSpc>
              </a:pPr>
              <a:r>
                <a:rPr lang="en-US" sz="1620" b="1" spc="0">
                  <a:solidFill>
                    <a:srgbClr val="000000"/>
                  </a:solidFill>
                  <a:latin typeface="Tufuli Arabic Bold"/>
                  <a:ea typeface="Tufuli Arabic Bold"/>
                  <a:cs typeface="Tufuli Arabic Bold"/>
                  <a:sym typeface="Tufuli Arabic Bold"/>
                </a:rPr>
                <a:t>arricchimento della qualità di vita </a:t>
              </a:r>
              <a:r>
                <a:rPr lang="en-US" sz="1620" spc="0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in particolare per le persone svantaggiate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215684" y="3392945"/>
            <a:ext cx="2417318" cy="831647"/>
            <a:chOff x="0" y="0"/>
            <a:chExt cx="3223090" cy="110886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223090" cy="1108863"/>
            </a:xfrm>
            <a:custGeom>
              <a:avLst/>
              <a:gdLst/>
              <a:ahLst/>
              <a:cxnLst/>
              <a:rect l="l" t="t" r="r" b="b"/>
              <a:pathLst>
                <a:path w="3223090" h="1108863">
                  <a:moveTo>
                    <a:pt x="0" y="0"/>
                  </a:moveTo>
                  <a:lnTo>
                    <a:pt x="3223090" y="0"/>
                  </a:lnTo>
                  <a:lnTo>
                    <a:pt x="3223090" y="1108863"/>
                  </a:lnTo>
                  <a:lnTo>
                    <a:pt x="0" y="1108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3223090" cy="11279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944"/>
                </a:lnSpc>
              </a:pPr>
              <a:r>
                <a:rPr lang="en-US" sz="1620" spc="0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bene da sostenere e da </a:t>
              </a:r>
              <a:r>
                <a:rPr lang="en-US" sz="1620" b="1" spc="0">
                  <a:solidFill>
                    <a:srgbClr val="000000"/>
                  </a:solidFill>
                  <a:latin typeface="Tufuli Arabic Bold"/>
                  <a:ea typeface="Tufuli Arabic Bold"/>
                  <a:cs typeface="Tufuli Arabic Bold"/>
                  <a:sym typeface="Tufuli Arabic Bold"/>
                </a:rPr>
                <a:t>trasmettere alle generazioni future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515206" y="3386648"/>
            <a:ext cx="3012688" cy="831647"/>
            <a:chOff x="0" y="0"/>
            <a:chExt cx="4016917" cy="110886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016917" cy="1108863"/>
            </a:xfrm>
            <a:custGeom>
              <a:avLst/>
              <a:gdLst/>
              <a:ahLst/>
              <a:cxnLst/>
              <a:rect l="l" t="t" r="r" b="b"/>
              <a:pathLst>
                <a:path w="4016917" h="1108863">
                  <a:moveTo>
                    <a:pt x="0" y="0"/>
                  </a:moveTo>
                  <a:lnTo>
                    <a:pt x="4016917" y="0"/>
                  </a:lnTo>
                  <a:lnTo>
                    <a:pt x="4016917" y="1108863"/>
                  </a:lnTo>
                  <a:lnTo>
                    <a:pt x="0" y="1108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19050"/>
              <a:ext cx="4016917" cy="11279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1944"/>
                </a:lnSpc>
              </a:pPr>
              <a:r>
                <a:rPr lang="en-US" sz="1620" spc="0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approccio alla </a:t>
              </a:r>
              <a:r>
                <a:rPr lang="en-US" sz="1620" b="1" spc="0">
                  <a:solidFill>
                    <a:srgbClr val="000000"/>
                  </a:solidFill>
                  <a:latin typeface="Tufuli Arabic Bold"/>
                  <a:ea typeface="Tufuli Arabic Bold"/>
                  <a:cs typeface="Tufuli Arabic Bold"/>
                  <a:sym typeface="Tufuli Arabic Bold"/>
                </a:rPr>
                <a:t>diversità culturale </a:t>
              </a:r>
              <a:r>
                <a:rPr lang="en-US" sz="1620" spc="0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e paesaggistica al fine di ottenere un equilibrio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2250363" y="4441124"/>
            <a:ext cx="2389796" cy="1307897"/>
            <a:chOff x="0" y="0"/>
            <a:chExt cx="3186395" cy="174386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186395" cy="1743863"/>
            </a:xfrm>
            <a:custGeom>
              <a:avLst/>
              <a:gdLst/>
              <a:ahLst/>
              <a:cxnLst/>
              <a:rect l="l" t="t" r="r" b="b"/>
              <a:pathLst>
                <a:path w="3186395" h="1743863">
                  <a:moveTo>
                    <a:pt x="0" y="0"/>
                  </a:moveTo>
                  <a:lnTo>
                    <a:pt x="3186395" y="0"/>
                  </a:lnTo>
                  <a:lnTo>
                    <a:pt x="3186395" y="1743863"/>
                  </a:lnTo>
                  <a:lnTo>
                    <a:pt x="0" y="1743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19050"/>
              <a:ext cx="3186395" cy="17629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944"/>
                </a:lnSpc>
              </a:pPr>
              <a:r>
                <a:rPr lang="en-US" sz="1620" b="1" spc="0" err="1">
                  <a:solidFill>
                    <a:srgbClr val="000000"/>
                  </a:solidFill>
                  <a:latin typeface="Tufuli Arabic Bold"/>
                  <a:ea typeface="Tufuli Arabic Bold"/>
                  <a:cs typeface="Tufuli Arabic Bold"/>
                  <a:sym typeface="Tufuli Arabic Bold"/>
                </a:rPr>
                <a:t>impegno</a:t>
              </a:r>
              <a:r>
                <a:rPr lang="en-US" sz="1620" spc="0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del </a:t>
              </a:r>
              <a:r>
                <a:rPr lang="en-US" sz="1620" spc="0" err="1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pubblico</a:t>
              </a:r>
              <a:r>
                <a:rPr lang="en-US" sz="1620" spc="0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e del </a:t>
              </a:r>
              <a:r>
                <a:rPr lang="en-US" sz="1620" spc="0" err="1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privato</a:t>
              </a:r>
              <a:r>
                <a:rPr lang="en-US" sz="1620" spc="0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a </a:t>
              </a:r>
              <a:r>
                <a:rPr lang="en-US" sz="1620" spc="0" err="1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cooperare</a:t>
              </a:r>
              <a:r>
                <a:rPr lang="en-US" sz="1620" spc="0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1620" spc="0" err="1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nelle</a:t>
              </a:r>
              <a:r>
                <a:rPr lang="en-US" sz="1620" spc="0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1620" spc="0" err="1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sua</a:t>
              </a:r>
              <a:r>
                <a:rPr lang="en-US" sz="1620" spc="0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1620" b="1" spc="0">
                  <a:solidFill>
                    <a:srgbClr val="000000"/>
                  </a:solidFill>
                  <a:latin typeface="Tufuli Arabic Bold"/>
                  <a:ea typeface="Tufuli Arabic Bold"/>
                  <a:cs typeface="Tufuli Arabic Bold"/>
                  <a:sym typeface="Tufuli Arabic Bold"/>
                </a:rPr>
                <a:t>conservazione e </a:t>
              </a:r>
              <a:r>
                <a:rPr lang="en-US" sz="1620" b="1" spc="0" err="1">
                  <a:solidFill>
                    <a:srgbClr val="000000"/>
                  </a:solidFill>
                  <a:latin typeface="Tufuli Arabic Bold"/>
                  <a:ea typeface="Tufuli Arabic Bold"/>
                  <a:cs typeface="Tufuli Arabic Bold"/>
                  <a:sym typeface="Tufuli Arabic Bold"/>
                </a:rPr>
                <a:t>valorizzazione</a:t>
              </a:r>
              <a:endParaRPr lang="en-US" sz="1620" b="1" spc="0">
                <a:solidFill>
                  <a:srgbClr val="000000"/>
                </a:solidFill>
                <a:latin typeface="Tufuli Arabic Bold"/>
                <a:ea typeface="Tufuli Arabic Bold"/>
                <a:cs typeface="Tufuli Arabic Bold"/>
                <a:sym typeface="Tufuli Arabic Bold"/>
              </a:endParaRPr>
            </a:p>
          </p:txBody>
        </p:sp>
      </p:grpSp>
      <p:sp>
        <p:nvSpPr>
          <p:cNvPr id="39" name="Freeform 39"/>
          <p:cNvSpPr/>
          <p:nvPr/>
        </p:nvSpPr>
        <p:spPr>
          <a:xfrm>
            <a:off x="508060" y="3690861"/>
            <a:ext cx="1759254" cy="2421480"/>
          </a:xfrm>
          <a:custGeom>
            <a:avLst/>
            <a:gdLst/>
            <a:ahLst/>
            <a:cxnLst/>
            <a:rect l="l" t="t" r="r" b="b"/>
            <a:pathLst>
              <a:path w="1759254" h="2421480">
                <a:moveTo>
                  <a:pt x="0" y="0"/>
                </a:moveTo>
                <a:lnTo>
                  <a:pt x="1759254" y="0"/>
                </a:lnTo>
                <a:lnTo>
                  <a:pt x="1759254" y="2421480"/>
                </a:lnTo>
                <a:lnTo>
                  <a:pt x="0" y="24214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522" b="-22618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40" name="Group 40"/>
          <p:cNvGrpSpPr/>
          <p:nvPr/>
        </p:nvGrpSpPr>
        <p:grpSpPr>
          <a:xfrm>
            <a:off x="4515206" y="4752763"/>
            <a:ext cx="3012688" cy="831647"/>
            <a:chOff x="0" y="0"/>
            <a:chExt cx="4016917" cy="1108863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016917" cy="1108863"/>
            </a:xfrm>
            <a:custGeom>
              <a:avLst/>
              <a:gdLst/>
              <a:ahLst/>
              <a:cxnLst/>
              <a:rect l="l" t="t" r="r" b="b"/>
              <a:pathLst>
                <a:path w="4016917" h="1108863">
                  <a:moveTo>
                    <a:pt x="0" y="0"/>
                  </a:moveTo>
                  <a:lnTo>
                    <a:pt x="4016917" y="0"/>
                  </a:lnTo>
                  <a:lnTo>
                    <a:pt x="4016917" y="1108863"/>
                  </a:lnTo>
                  <a:lnTo>
                    <a:pt x="0" y="1108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19050"/>
              <a:ext cx="4016917" cy="11279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1944"/>
                </a:lnSpc>
              </a:pPr>
              <a:r>
                <a:rPr lang="en-US" sz="1620" spc="0">
                  <a:solidFill>
                    <a:srgbClr val="0000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rilevanza nel sistema educativo, di </a:t>
              </a:r>
              <a:r>
                <a:rPr lang="en-US" sz="1620" b="1" spc="0">
                  <a:solidFill>
                    <a:srgbClr val="000000"/>
                  </a:solidFill>
                  <a:latin typeface="Tufuli Arabic Bold"/>
                  <a:ea typeface="Tufuli Arabic Bold"/>
                  <a:cs typeface="Tufuli Arabic Bold"/>
                  <a:sym typeface="Tufuli Arabic Bold"/>
                </a:rPr>
                <a:t>formazione e di interdisciplinarità</a:t>
              </a:r>
            </a:p>
          </p:txBody>
        </p:sp>
      </p:grpSp>
      <p:sp>
        <p:nvSpPr>
          <p:cNvPr id="43" name="Freeform 43"/>
          <p:cNvSpPr/>
          <p:nvPr/>
        </p:nvSpPr>
        <p:spPr>
          <a:xfrm>
            <a:off x="7461078" y="4521433"/>
            <a:ext cx="1382584" cy="1455187"/>
          </a:xfrm>
          <a:custGeom>
            <a:avLst/>
            <a:gdLst/>
            <a:ahLst/>
            <a:cxnLst/>
            <a:rect l="l" t="t" r="r" b="b"/>
            <a:pathLst>
              <a:path w="1382584" h="1455187">
                <a:moveTo>
                  <a:pt x="0" y="0"/>
                </a:moveTo>
                <a:lnTo>
                  <a:pt x="1382583" y="0"/>
                </a:lnTo>
                <a:lnTo>
                  <a:pt x="1382583" y="1455187"/>
                </a:lnTo>
                <a:lnTo>
                  <a:pt x="0" y="14551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1775" b="-34492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4" name="TextBox 44"/>
          <p:cNvSpPr txBox="1"/>
          <p:nvPr/>
        </p:nvSpPr>
        <p:spPr>
          <a:xfrm>
            <a:off x="3771" y="6037546"/>
            <a:ext cx="9749829" cy="1257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PARTECIPAZIONE AL PATRIMONIO CULTURALE : LA CONVENZIONE DI FARO (2005)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emanata</a:t>
            </a: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dal Consiglio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d'Europa</a:t>
            </a: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,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ratificata</a:t>
            </a: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dalla</a:t>
            </a: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Svizzera,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arricchisce</a:t>
            </a: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il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concetto</a:t>
            </a: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di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Patrimonio</a:t>
            </a: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culturale</a:t>
            </a: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sottolineando</a:t>
            </a: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la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sua</a:t>
            </a: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importanza</a:t>
            </a: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per le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società</a:t>
            </a: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in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relazione</a:t>
            </a: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ai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diritti</a:t>
            </a: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umani</a:t>
            </a: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e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alla</a:t>
            </a:r>
            <a:r>
              <a:rPr lang="en-US" sz="2000" spc="2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2000" spc="2" err="1">
                <a:solidFill>
                  <a:srgbClr val="000000"/>
                </a:solidFill>
                <a:latin typeface="Tufuli Arabic"/>
                <a:ea typeface="Tufuli Arabic"/>
                <a:cs typeface="Tufuli Arabic"/>
                <a:sym typeface="Tufuli Arabic"/>
              </a:rPr>
              <a:t>democrazia</a:t>
            </a:r>
            <a:endParaRPr lang="en-US" sz="2000" spc="2">
              <a:solidFill>
                <a:srgbClr val="000000"/>
              </a:solidFill>
              <a:latin typeface="Tufuli Arabic"/>
              <a:ea typeface="Tufuli Arabic"/>
              <a:cs typeface="Tufuli Arabic"/>
              <a:sym typeface="Tufuli Arab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D4C740-7485-31D0-9AC2-9491433A6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19" y="0"/>
            <a:ext cx="9751161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text on a white background&#10;&#10;AI-generated content may be incorrect.">
            <a:extLst>
              <a:ext uri="{FF2B5EF4-FFF2-40B4-BE49-F238E27FC236}">
                <a16:creationId xmlns:a16="http://schemas.microsoft.com/office/drawing/2014/main" id="{217CB505-13F9-42BE-9B02-595AAD63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367"/>
            <a:ext cx="9753580" cy="73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9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67264" y="6807168"/>
            <a:ext cx="9218688" cy="384"/>
            <a:chOff x="0" y="0"/>
            <a:chExt cx="12291584" cy="512"/>
          </a:xfrm>
        </p:grpSpPr>
        <p:sp>
          <p:nvSpPr>
            <p:cNvPr id="5" name="Freeform 5"/>
            <p:cNvSpPr/>
            <p:nvPr/>
          </p:nvSpPr>
          <p:spPr>
            <a:xfrm>
              <a:off x="0" y="-1524"/>
              <a:ext cx="12291568" cy="3683"/>
            </a:xfrm>
            <a:custGeom>
              <a:avLst/>
              <a:gdLst/>
              <a:ahLst/>
              <a:cxnLst/>
              <a:rect l="l" t="t" r="r" b="b"/>
              <a:pathLst>
                <a:path w="12291568" h="3683">
                  <a:moveTo>
                    <a:pt x="0" y="0"/>
                  </a:moveTo>
                  <a:lnTo>
                    <a:pt x="12291568" y="508"/>
                  </a:lnTo>
                  <a:lnTo>
                    <a:pt x="12291568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39328" y="728998"/>
            <a:ext cx="7882752" cy="1011605"/>
            <a:chOff x="0" y="0"/>
            <a:chExt cx="10510336" cy="134880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510336" cy="1348806"/>
            </a:xfrm>
            <a:custGeom>
              <a:avLst/>
              <a:gdLst/>
              <a:ahLst/>
              <a:cxnLst/>
              <a:rect l="l" t="t" r="r" b="b"/>
              <a:pathLst>
                <a:path w="10510336" h="1348806">
                  <a:moveTo>
                    <a:pt x="0" y="0"/>
                  </a:moveTo>
                  <a:lnTo>
                    <a:pt x="10510336" y="0"/>
                  </a:lnTo>
                  <a:lnTo>
                    <a:pt x="10510336" y="1348806"/>
                  </a:lnTo>
                  <a:lnTo>
                    <a:pt x="0" y="13488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0510336" cy="140595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400"/>
                </a:lnSpc>
              </a:pPr>
              <a:r>
                <a:rPr lang="en-US" sz="4500" spc="5">
                  <a:solidFill>
                    <a:srgbClr val="FF66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I BENI CULTURALI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8133" y="1161408"/>
            <a:ext cx="8290560" cy="5347793"/>
            <a:chOff x="0" y="0"/>
            <a:chExt cx="11054080" cy="71303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054080" cy="7130390"/>
            </a:xfrm>
            <a:custGeom>
              <a:avLst/>
              <a:gdLst/>
              <a:ahLst/>
              <a:cxnLst/>
              <a:rect l="l" t="t" r="r" b="b"/>
              <a:pathLst>
                <a:path w="11054080" h="7130390">
                  <a:moveTo>
                    <a:pt x="0" y="0"/>
                  </a:moveTo>
                  <a:lnTo>
                    <a:pt x="11054080" y="0"/>
                  </a:lnTo>
                  <a:lnTo>
                    <a:pt x="11054080" y="7130390"/>
                  </a:lnTo>
                  <a:lnTo>
                    <a:pt x="0" y="71303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767740"/>
              <a:ext cx="11054080" cy="636264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600"/>
                </a:lnSpc>
              </a:pP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Sono: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le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raccolte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di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musei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,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pinacoteche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,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gallerie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…;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gli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archivi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, le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raccolte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librarie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delle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biblioteche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e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i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singoli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documenti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che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rivestono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particolare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interesse </a:t>
              </a:r>
              <a:r>
                <a:rPr lang="en-US" sz="2000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storico-culturale</a:t>
              </a:r>
              <a:r>
                <a:rPr lang="en-US" sz="2000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;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le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presenze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immobili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e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mobili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rilevanti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per il loro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riferimento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con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la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storia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politica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,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militare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, con la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letteratura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,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l'arte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, con le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testimonianze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dell'identità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collettività;le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collezioni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o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serie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di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oggetti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che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rivestono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,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nel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loro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insieme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, un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eccezionale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interesse;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gli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elementi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decorativi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di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edifici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,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esposti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o non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alla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pubblica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vista; 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le opere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dell'architettura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contemporanea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di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particolare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valore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innovativo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;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le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fotografie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,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gli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esemplari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di opere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cinematografiche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;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i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mezzi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di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trasporto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aventi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più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di </a:t>
              </a:r>
              <a:r>
                <a:rPr lang="en-US" sz="2000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settantacinque</a:t>
              </a:r>
              <a:r>
                <a:rPr lang="en-US" sz="2000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anni.</a:t>
              </a:r>
            </a:p>
            <a:p>
              <a:pPr algn="ctr">
                <a:lnSpc>
                  <a:spcPts val="2600"/>
                </a:lnSpc>
              </a:pPr>
              <a:endParaRPr lang="en-US" sz="2000">
                <a:solidFill>
                  <a:srgbClr val="00600A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420416" y="1352832"/>
            <a:ext cx="8065536" cy="384"/>
            <a:chOff x="0" y="0"/>
            <a:chExt cx="10754048" cy="512"/>
          </a:xfrm>
        </p:grpSpPr>
        <p:sp>
          <p:nvSpPr>
            <p:cNvPr id="4" name="Freeform 4"/>
            <p:cNvSpPr/>
            <p:nvPr/>
          </p:nvSpPr>
          <p:spPr>
            <a:xfrm>
              <a:off x="0" y="-1524"/>
              <a:ext cx="10754106" cy="3683"/>
            </a:xfrm>
            <a:custGeom>
              <a:avLst/>
              <a:gdLst/>
              <a:ahLst/>
              <a:cxnLst/>
              <a:rect l="l" t="t" r="r" b="b"/>
              <a:pathLst>
                <a:path w="10754106" h="3683">
                  <a:moveTo>
                    <a:pt x="0" y="0"/>
                  </a:moveTo>
                  <a:lnTo>
                    <a:pt x="10754106" y="508"/>
                  </a:lnTo>
                  <a:lnTo>
                    <a:pt x="10754106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7264" y="6807168"/>
            <a:ext cx="9218688" cy="384"/>
            <a:chOff x="0" y="0"/>
            <a:chExt cx="12291584" cy="512"/>
          </a:xfrm>
        </p:grpSpPr>
        <p:sp>
          <p:nvSpPr>
            <p:cNvPr id="6" name="Freeform 6"/>
            <p:cNvSpPr/>
            <p:nvPr/>
          </p:nvSpPr>
          <p:spPr>
            <a:xfrm>
              <a:off x="0" y="-1524"/>
              <a:ext cx="12291568" cy="3683"/>
            </a:xfrm>
            <a:custGeom>
              <a:avLst/>
              <a:gdLst/>
              <a:ahLst/>
              <a:cxnLst/>
              <a:rect l="l" t="t" r="r" b="b"/>
              <a:pathLst>
                <a:path w="12291568" h="3683">
                  <a:moveTo>
                    <a:pt x="0" y="0"/>
                  </a:moveTo>
                  <a:lnTo>
                    <a:pt x="12291568" y="508"/>
                  </a:lnTo>
                  <a:lnTo>
                    <a:pt x="12291568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35691" y="270859"/>
            <a:ext cx="15467" cy="1088747"/>
            <a:chOff x="0" y="0"/>
            <a:chExt cx="20622" cy="1451662"/>
          </a:xfrm>
        </p:grpSpPr>
        <p:sp>
          <p:nvSpPr>
            <p:cNvPr id="8" name="Freeform 8"/>
            <p:cNvSpPr/>
            <p:nvPr/>
          </p:nvSpPr>
          <p:spPr>
            <a:xfrm>
              <a:off x="0" y="9017"/>
              <a:ext cx="20574" cy="1433576"/>
            </a:xfrm>
            <a:custGeom>
              <a:avLst/>
              <a:gdLst/>
              <a:ahLst/>
              <a:cxnLst/>
              <a:rect l="l" t="t" r="r" b="b"/>
              <a:pathLst>
                <a:path w="20574" h="1433576">
                  <a:moveTo>
                    <a:pt x="18034" y="0"/>
                  </a:moveTo>
                  <a:lnTo>
                    <a:pt x="20574" y="1433576"/>
                  </a:lnTo>
                  <a:lnTo>
                    <a:pt x="2540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" name="Freeform 2" descr="MOnte San giorgio.png"/>
          <p:cNvSpPr/>
          <p:nvPr/>
        </p:nvSpPr>
        <p:spPr>
          <a:xfrm>
            <a:off x="-152400" y="-169649"/>
            <a:ext cx="10014912" cy="7484849"/>
          </a:xfrm>
          <a:custGeom>
            <a:avLst/>
            <a:gdLst/>
            <a:ahLst/>
            <a:cxnLst/>
            <a:rect l="l" t="t" r="r" b="b"/>
            <a:pathLst>
              <a:path w="10115734" h="7484849">
                <a:moveTo>
                  <a:pt x="0" y="0"/>
                </a:moveTo>
                <a:lnTo>
                  <a:pt x="10115734" y="0"/>
                </a:lnTo>
                <a:lnTo>
                  <a:pt x="10115734" y="7484849"/>
                </a:lnTo>
                <a:lnTo>
                  <a:pt x="0" y="7484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96" t="-2824" r="-1222" b="-560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9"/>
          <p:cNvGrpSpPr/>
          <p:nvPr/>
        </p:nvGrpSpPr>
        <p:grpSpPr>
          <a:xfrm>
            <a:off x="-14472" y="4519310"/>
            <a:ext cx="9876984" cy="2795890"/>
            <a:chOff x="0" y="0"/>
            <a:chExt cx="3619575" cy="10355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19575" cy="1035515"/>
            </a:xfrm>
            <a:custGeom>
              <a:avLst/>
              <a:gdLst/>
              <a:ahLst/>
              <a:cxnLst/>
              <a:rect l="l" t="t" r="r" b="b"/>
              <a:pathLst>
                <a:path w="3619575" h="1035515">
                  <a:moveTo>
                    <a:pt x="0" y="0"/>
                  </a:moveTo>
                  <a:lnTo>
                    <a:pt x="3619575" y="0"/>
                  </a:lnTo>
                  <a:lnTo>
                    <a:pt x="3619575" y="1035515"/>
                  </a:lnTo>
                  <a:lnTo>
                    <a:pt x="0" y="1035515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3619575" cy="1035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67264" y="5714284"/>
            <a:ext cx="4220244" cy="678536"/>
            <a:chOff x="0" y="0"/>
            <a:chExt cx="5626992" cy="90471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626992" cy="904714"/>
            </a:xfrm>
            <a:custGeom>
              <a:avLst/>
              <a:gdLst/>
              <a:ahLst/>
              <a:cxnLst/>
              <a:rect l="l" t="t" r="r" b="b"/>
              <a:pathLst>
                <a:path w="5626992" h="904714">
                  <a:moveTo>
                    <a:pt x="0" y="0"/>
                  </a:moveTo>
                  <a:lnTo>
                    <a:pt x="5626992" y="0"/>
                  </a:lnTo>
                  <a:lnTo>
                    <a:pt x="5626992" y="904714"/>
                  </a:lnTo>
                  <a:lnTo>
                    <a:pt x="0" y="9047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5626992" cy="10190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498"/>
                </a:lnSpc>
              </a:pPr>
              <a:r>
                <a:rPr lang="en-US" sz="3059" spc="3">
                  <a:solidFill>
                    <a:srgbClr val="135C45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I BENI PAESAGGISTICI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67264" y="5586036"/>
            <a:ext cx="9218688" cy="2443032"/>
            <a:chOff x="0" y="0"/>
            <a:chExt cx="12291584" cy="325737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291584" cy="3257376"/>
            </a:xfrm>
            <a:custGeom>
              <a:avLst/>
              <a:gdLst/>
              <a:ahLst/>
              <a:cxnLst/>
              <a:rect l="l" t="t" r="r" b="b"/>
              <a:pathLst>
                <a:path w="12291584" h="3257376">
                  <a:moveTo>
                    <a:pt x="0" y="0"/>
                  </a:moveTo>
                  <a:lnTo>
                    <a:pt x="12291584" y="0"/>
                  </a:lnTo>
                  <a:lnTo>
                    <a:pt x="12291584" y="3257376"/>
                  </a:lnTo>
                  <a:lnTo>
                    <a:pt x="0" y="32573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83152"/>
              <a:ext cx="12291584" cy="237422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400"/>
                </a:lnSpc>
              </a:pP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Sono le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presenze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immobili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che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hanno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cospicui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caratteri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di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bellezza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naturale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o di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singolarità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geologica</a:t>
              </a:r>
              <a:r>
                <a:rPr lang="en-US" sz="2000" b="1" spc="1">
                  <a:solidFill>
                    <a:srgbClr val="00000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2586602" y="5007448"/>
            <a:ext cx="8682602" cy="1009600"/>
            <a:chOff x="0" y="0"/>
            <a:chExt cx="11508224" cy="134613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08224" cy="1346134"/>
            </a:xfrm>
            <a:custGeom>
              <a:avLst/>
              <a:gdLst/>
              <a:ahLst/>
              <a:cxnLst/>
              <a:rect l="l" t="t" r="r" b="b"/>
              <a:pathLst>
                <a:path w="11508224" h="1346134">
                  <a:moveTo>
                    <a:pt x="0" y="0"/>
                  </a:moveTo>
                  <a:lnTo>
                    <a:pt x="11508224" y="0"/>
                  </a:lnTo>
                  <a:lnTo>
                    <a:pt x="11508224" y="1346134"/>
                  </a:lnTo>
                  <a:lnTo>
                    <a:pt x="0" y="13461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71450"/>
              <a:ext cx="11508224" cy="15175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6615"/>
                </a:lnSpc>
              </a:pPr>
              <a:r>
                <a:rPr lang="en-US" sz="4500" spc="5">
                  <a:solidFill>
                    <a:srgbClr val="135C45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MONTE SAN GIORGIO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67264" y="6807168"/>
            <a:ext cx="9218688" cy="384"/>
            <a:chOff x="0" y="0"/>
            <a:chExt cx="12291584" cy="512"/>
          </a:xfrm>
        </p:grpSpPr>
        <p:sp>
          <p:nvSpPr>
            <p:cNvPr id="6" name="Freeform 6"/>
            <p:cNvSpPr/>
            <p:nvPr/>
          </p:nvSpPr>
          <p:spPr>
            <a:xfrm>
              <a:off x="0" y="-1524"/>
              <a:ext cx="12291568" cy="3683"/>
            </a:xfrm>
            <a:custGeom>
              <a:avLst/>
              <a:gdLst/>
              <a:ahLst/>
              <a:cxnLst/>
              <a:rect l="l" t="t" r="r" b="b"/>
              <a:pathLst>
                <a:path w="12291568" h="3683">
                  <a:moveTo>
                    <a:pt x="0" y="0"/>
                  </a:moveTo>
                  <a:lnTo>
                    <a:pt x="12291568" y="508"/>
                  </a:lnTo>
                  <a:lnTo>
                    <a:pt x="12291568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35691" y="270859"/>
            <a:ext cx="15467" cy="1088747"/>
            <a:chOff x="0" y="0"/>
            <a:chExt cx="20622" cy="1451662"/>
          </a:xfrm>
        </p:grpSpPr>
        <p:sp>
          <p:nvSpPr>
            <p:cNvPr id="8" name="Freeform 8"/>
            <p:cNvSpPr/>
            <p:nvPr/>
          </p:nvSpPr>
          <p:spPr>
            <a:xfrm>
              <a:off x="0" y="9017"/>
              <a:ext cx="20574" cy="1433576"/>
            </a:xfrm>
            <a:custGeom>
              <a:avLst/>
              <a:gdLst/>
              <a:ahLst/>
              <a:cxnLst/>
              <a:rect l="l" t="t" r="r" b="b"/>
              <a:pathLst>
                <a:path w="20574" h="1433576">
                  <a:moveTo>
                    <a:pt x="18034" y="0"/>
                  </a:moveTo>
                  <a:lnTo>
                    <a:pt x="20574" y="1433576"/>
                  </a:lnTo>
                  <a:lnTo>
                    <a:pt x="2540" y="1433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22" name="Immagine 21" descr="Immagine che contiene aria aperta, cielo, acqua, albero&#10;&#10;Il contenuto generato dall'IA potrebbe non essere corretto.">
            <a:extLst>
              <a:ext uri="{FF2B5EF4-FFF2-40B4-BE49-F238E27FC236}">
                <a16:creationId xmlns:a16="http://schemas.microsoft.com/office/drawing/2014/main" id="{4B32E865-E2DA-964A-935A-A16F82D21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643" y="-1"/>
            <a:ext cx="11015832" cy="731520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19253" y="4519310"/>
            <a:ext cx="9772853" cy="2795890"/>
            <a:chOff x="0" y="0"/>
            <a:chExt cx="3619575" cy="10355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19575" cy="1035515"/>
            </a:xfrm>
            <a:custGeom>
              <a:avLst/>
              <a:gdLst/>
              <a:ahLst/>
              <a:cxnLst/>
              <a:rect l="l" t="t" r="r" b="b"/>
              <a:pathLst>
                <a:path w="3619575" h="1035515">
                  <a:moveTo>
                    <a:pt x="0" y="0"/>
                  </a:moveTo>
                  <a:lnTo>
                    <a:pt x="3619575" y="0"/>
                  </a:lnTo>
                  <a:lnTo>
                    <a:pt x="3619575" y="1035515"/>
                  </a:lnTo>
                  <a:lnTo>
                    <a:pt x="0" y="1035515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3619575" cy="1035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67264" y="5714284"/>
            <a:ext cx="4220244" cy="678536"/>
            <a:chOff x="0" y="0"/>
            <a:chExt cx="5626992" cy="90471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626992" cy="904714"/>
            </a:xfrm>
            <a:custGeom>
              <a:avLst/>
              <a:gdLst/>
              <a:ahLst/>
              <a:cxnLst/>
              <a:rect l="l" t="t" r="r" b="b"/>
              <a:pathLst>
                <a:path w="5626992" h="904714">
                  <a:moveTo>
                    <a:pt x="0" y="0"/>
                  </a:moveTo>
                  <a:lnTo>
                    <a:pt x="5626992" y="0"/>
                  </a:lnTo>
                  <a:lnTo>
                    <a:pt x="5626992" y="904714"/>
                  </a:lnTo>
                  <a:lnTo>
                    <a:pt x="0" y="9047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5626992" cy="10190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498"/>
                </a:lnSpc>
              </a:pPr>
              <a:r>
                <a:rPr lang="en-US" sz="3059" spc="3">
                  <a:solidFill>
                    <a:srgbClr val="135C45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I BENI PAESAGGISTICI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67264" y="6219423"/>
            <a:ext cx="9218688" cy="2443032"/>
            <a:chOff x="0" y="0"/>
            <a:chExt cx="12291584" cy="325737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291584" cy="3257376"/>
            </a:xfrm>
            <a:custGeom>
              <a:avLst/>
              <a:gdLst/>
              <a:ahLst/>
              <a:cxnLst/>
              <a:rect l="l" t="t" r="r" b="b"/>
              <a:pathLst>
                <a:path w="12291584" h="3257376">
                  <a:moveTo>
                    <a:pt x="0" y="0"/>
                  </a:moveTo>
                  <a:lnTo>
                    <a:pt x="12291584" y="0"/>
                  </a:lnTo>
                  <a:lnTo>
                    <a:pt x="12291584" y="3257376"/>
                  </a:lnTo>
                  <a:lnTo>
                    <a:pt x="0" y="32573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12291584" cy="32669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400"/>
                </a:lnSpc>
              </a:pP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Le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ville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,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i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giardini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e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i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parchi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,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che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si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distinguono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per il loro non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comune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fascino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; le zone di interesse </a:t>
              </a:r>
              <a:r>
                <a:rPr lang="en-US" sz="2000" b="1" spc="1" err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archeologico</a:t>
              </a:r>
              <a:r>
                <a:rPr lang="en-US" sz="2000" b="1" spc="1">
                  <a:solidFill>
                    <a:srgbClr val="00600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67264" y="5081236"/>
            <a:ext cx="8631168" cy="1009600"/>
            <a:chOff x="0" y="0"/>
            <a:chExt cx="11508224" cy="134613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08224" cy="1346134"/>
            </a:xfrm>
            <a:custGeom>
              <a:avLst/>
              <a:gdLst/>
              <a:ahLst/>
              <a:cxnLst/>
              <a:rect l="l" t="t" r="r" b="b"/>
              <a:pathLst>
                <a:path w="11508224" h="1346134">
                  <a:moveTo>
                    <a:pt x="0" y="0"/>
                  </a:moveTo>
                  <a:lnTo>
                    <a:pt x="11508224" y="0"/>
                  </a:lnTo>
                  <a:lnTo>
                    <a:pt x="11508224" y="1346134"/>
                  </a:lnTo>
                  <a:lnTo>
                    <a:pt x="0" y="13461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71450"/>
              <a:ext cx="11508224" cy="15175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615"/>
                </a:lnSpc>
              </a:pPr>
              <a:r>
                <a:rPr lang="en-US" sz="4500" spc="5">
                  <a:solidFill>
                    <a:srgbClr val="135C45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VILLA FOGAZZARO ROI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67264" y="6807168"/>
            <a:ext cx="9218688" cy="384"/>
            <a:chOff x="0" y="0"/>
            <a:chExt cx="12291584" cy="512"/>
          </a:xfrm>
        </p:grpSpPr>
        <p:sp>
          <p:nvSpPr>
            <p:cNvPr id="5" name="Freeform 5"/>
            <p:cNvSpPr/>
            <p:nvPr/>
          </p:nvSpPr>
          <p:spPr>
            <a:xfrm>
              <a:off x="0" y="-1524"/>
              <a:ext cx="12291568" cy="3683"/>
            </a:xfrm>
            <a:custGeom>
              <a:avLst/>
              <a:gdLst/>
              <a:ahLst/>
              <a:cxnLst/>
              <a:rect l="l" t="t" r="r" b="b"/>
              <a:pathLst>
                <a:path w="12291568" h="3683">
                  <a:moveTo>
                    <a:pt x="0" y="0"/>
                  </a:moveTo>
                  <a:lnTo>
                    <a:pt x="12291568" y="508"/>
                  </a:lnTo>
                  <a:lnTo>
                    <a:pt x="12291568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2037" y="731520"/>
            <a:ext cx="7882752" cy="1697454"/>
            <a:chOff x="0" y="0"/>
            <a:chExt cx="10510336" cy="22632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510336" cy="2263272"/>
            </a:xfrm>
            <a:custGeom>
              <a:avLst/>
              <a:gdLst/>
              <a:ahLst/>
              <a:cxnLst/>
              <a:rect l="l" t="t" r="r" b="b"/>
              <a:pathLst>
                <a:path w="10510336" h="2263272">
                  <a:moveTo>
                    <a:pt x="0" y="0"/>
                  </a:moveTo>
                  <a:lnTo>
                    <a:pt x="10510336" y="0"/>
                  </a:lnTo>
                  <a:lnTo>
                    <a:pt x="10510336" y="2263272"/>
                  </a:lnTo>
                  <a:lnTo>
                    <a:pt x="0" y="22632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0510336" cy="232042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400"/>
                </a:lnSpc>
              </a:pPr>
              <a:r>
                <a:rPr lang="en-US" sz="4500" spc="5">
                  <a:solidFill>
                    <a:srgbClr val="FF6600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LA DIFESA DEL PATRIMONIO CULTURALE IN SVIZZERA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31520" y="2455079"/>
            <a:ext cx="8290560" cy="4860121"/>
            <a:chOff x="0" y="0"/>
            <a:chExt cx="11054080" cy="64801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054080" cy="6480162"/>
            </a:xfrm>
            <a:custGeom>
              <a:avLst/>
              <a:gdLst/>
              <a:ahLst/>
              <a:cxnLst/>
              <a:rect l="l" t="t" r="r" b="b"/>
              <a:pathLst>
                <a:path w="11054080" h="6480162">
                  <a:moveTo>
                    <a:pt x="0" y="0"/>
                  </a:moveTo>
                  <a:lnTo>
                    <a:pt x="11054080" y="0"/>
                  </a:lnTo>
                  <a:lnTo>
                    <a:pt x="11054080" y="6480162"/>
                  </a:lnTo>
                  <a:lnTo>
                    <a:pt x="0" y="64801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11054080" cy="648968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047"/>
                </a:lnSpc>
              </a:pPr>
              <a:endParaRPr/>
            </a:p>
            <a:p>
              <a:pPr algn="ctr">
                <a:lnSpc>
                  <a:spcPts val="2047"/>
                </a:lnSpc>
              </a:pPr>
              <a:r>
                <a:rPr lang="en-US" sz="1706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La </a:t>
              </a:r>
              <a:r>
                <a:rPr lang="en-US" sz="1706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Costituzione</a:t>
              </a:r>
              <a:r>
                <a:rPr lang="en-US" sz="1706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1706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federale</a:t>
              </a:r>
              <a:r>
                <a:rPr lang="en-US" sz="1706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1706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elvetica</a:t>
              </a:r>
              <a:r>
                <a:rPr lang="en-US" sz="1706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del 18 </a:t>
              </a:r>
              <a:r>
                <a:rPr lang="en-US" sz="1706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aprile</a:t>
              </a:r>
              <a:r>
                <a:rPr lang="en-US" sz="1706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1999 </a:t>
              </a:r>
              <a:r>
                <a:rPr lang="en-US" sz="1706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all'articolo</a:t>
              </a:r>
              <a:r>
                <a:rPr lang="en-US" sz="1706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78.2 </a:t>
              </a:r>
              <a:r>
                <a:rPr lang="en-US" sz="1706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recita</a:t>
              </a:r>
              <a:r>
                <a:rPr lang="en-US" sz="1706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:</a:t>
              </a:r>
            </a:p>
            <a:p>
              <a:pPr algn="ctr">
                <a:lnSpc>
                  <a:spcPts val="2887"/>
                </a:lnSpc>
              </a:pPr>
              <a:endParaRPr lang="en-US" sz="1706" spc="1">
                <a:solidFill>
                  <a:srgbClr val="00600A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algn="ctr">
                <a:lnSpc>
                  <a:spcPts val="2887"/>
                </a:lnSpc>
              </a:pP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"La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Confederazione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ha cura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dei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paesaggi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,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dei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siti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caratteristici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,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dei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luoghi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storici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,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dei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monumenti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naturali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e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culturali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;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quando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l'interesse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comune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lo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richieda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, li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conserva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 </a:t>
              </a:r>
              <a:r>
                <a:rPr lang="en-US" sz="2406" spc="2" err="1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integri</a:t>
              </a:r>
              <a:r>
                <a:rPr lang="en-US" sz="2406" spc="2">
                  <a:solidFill>
                    <a:srgbClr val="00600A"/>
                  </a:solidFill>
                  <a:latin typeface="Tufuli Arabic"/>
                  <a:ea typeface="Tufuli Arabic"/>
                  <a:cs typeface="Tufuli Arabic"/>
                  <a:sym typeface="Tufuli Arabic"/>
                </a:rPr>
                <a:t>.”</a:t>
              </a:r>
            </a:p>
            <a:p>
              <a:pPr algn="ctr">
                <a:lnSpc>
                  <a:spcPts val="2047"/>
                </a:lnSpc>
              </a:pPr>
              <a:endParaRPr lang="en-US" sz="2406" spc="2">
                <a:solidFill>
                  <a:srgbClr val="00600A"/>
                </a:solidFill>
                <a:latin typeface="Tufuli Arabic"/>
                <a:ea typeface="Tufuli Arabic"/>
                <a:cs typeface="Tufuli Arabic"/>
                <a:sym typeface="Tufuli Arabic"/>
              </a:endParaRPr>
            </a:p>
            <a:p>
              <a:pPr algn="ctr">
                <a:lnSpc>
                  <a:spcPts val="2047"/>
                </a:lnSpc>
              </a:pPr>
              <a:r>
                <a:rPr lang="en-US" sz="1706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L'Ufficio</a:t>
              </a:r>
              <a:r>
                <a:rPr lang="en-US" sz="1706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1706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Federale</a:t>
              </a:r>
              <a:r>
                <a:rPr lang="en-US" sz="1706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1706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della</a:t>
              </a:r>
              <a:r>
                <a:rPr lang="en-US" sz="1706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Cultura – UFC è </a:t>
              </a:r>
              <a:r>
                <a:rPr lang="en-US" sz="1706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delegato</a:t>
              </a:r>
              <a:r>
                <a:rPr lang="en-US" sz="1706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1706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alla</a:t>
              </a:r>
              <a:r>
                <a:rPr lang="en-US" sz="1706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1706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sua</a:t>
              </a:r>
              <a:r>
                <a:rPr lang="en-US" sz="1706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1706" spc="1" err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applicazione</a:t>
              </a:r>
              <a:r>
                <a:rPr lang="en-US" sz="1706" spc="1">
                  <a:solidFill>
                    <a:srgbClr val="00600A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r>
                <a:rPr lang="en-US" sz="1706" spc="1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rPr>
                <a:t>	</a:t>
              </a:r>
            </a:p>
            <a:p>
              <a:pPr algn="ctr">
                <a:lnSpc>
                  <a:spcPts val="2047"/>
                </a:lnSpc>
              </a:pPr>
              <a:endParaRPr lang="en-US" sz="1706" spc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algn="ctr">
                <a:lnSpc>
                  <a:spcPts val="2047"/>
                </a:lnSpc>
              </a:pPr>
              <a:endParaRPr lang="en-US" sz="1706" spc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67264" y="6807168"/>
            <a:ext cx="9218688" cy="384"/>
            <a:chOff x="0" y="0"/>
            <a:chExt cx="12291584" cy="512"/>
          </a:xfrm>
        </p:grpSpPr>
        <p:sp>
          <p:nvSpPr>
            <p:cNvPr id="5" name="Freeform 5"/>
            <p:cNvSpPr/>
            <p:nvPr/>
          </p:nvSpPr>
          <p:spPr>
            <a:xfrm>
              <a:off x="0" y="-1524"/>
              <a:ext cx="12291568" cy="3683"/>
            </a:xfrm>
            <a:custGeom>
              <a:avLst/>
              <a:gdLst/>
              <a:ahLst/>
              <a:cxnLst/>
              <a:rect l="l" t="t" r="r" b="b"/>
              <a:pathLst>
                <a:path w="12291568" h="3683">
                  <a:moveTo>
                    <a:pt x="0" y="0"/>
                  </a:moveTo>
                  <a:lnTo>
                    <a:pt x="12291568" y="508"/>
                  </a:lnTo>
                  <a:lnTo>
                    <a:pt x="12291568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86411" y="2037286"/>
            <a:ext cx="8235669" cy="495587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La prima 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legge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a tutela del 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patrimonio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monumentale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 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nel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Cantone 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risale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al 1909 </a:t>
            </a:r>
          </a:p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(Legge 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sulla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conservazione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dei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monumenti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storici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e 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artistici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) </a:t>
            </a:r>
          </a:p>
          <a:p>
            <a:pPr algn="ctr">
              <a:lnSpc>
                <a:spcPts val="2400"/>
              </a:lnSpc>
            </a:pPr>
            <a:r>
              <a:rPr lang="en-US" sz="2000" b="1" spc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e fu </a:t>
            </a:r>
            <a:r>
              <a:rPr lang="en-US" sz="2000" b="1" spc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tra</a:t>
            </a:r>
            <a:r>
              <a:rPr lang="en-US" sz="2000" b="1" spc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le prime a </a:t>
            </a:r>
            <a:r>
              <a:rPr lang="en-US" sz="2000" b="1" spc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livello</a:t>
            </a:r>
            <a:r>
              <a:rPr lang="en-US" sz="2000" b="1" spc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spc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svizzero</a:t>
            </a:r>
            <a:r>
              <a:rPr lang="en-US" sz="2000" b="1" spc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  <a:p>
            <a:pPr algn="ctr">
              <a:lnSpc>
                <a:spcPts val="2400"/>
              </a:lnSpc>
            </a:pPr>
            <a:endParaRPr lang="en-US" sz="2000" b="1" spc="1">
              <a:solidFill>
                <a:srgbClr val="00600A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Nel </a:t>
            </a:r>
            <a:r>
              <a:rPr lang="en-US" sz="2000" b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1997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,  </a:t>
            </a:r>
          </a:p>
          <a:p>
            <a:pPr algn="ctr">
              <a:lnSpc>
                <a:spcPts val="2400"/>
              </a:lnSpc>
            </a:pP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viene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promulgata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la Legge </a:t>
            </a:r>
            <a:r>
              <a:rPr lang="en-US" sz="2000" b="1" err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sulla</a:t>
            </a:r>
            <a:r>
              <a:rPr lang="en-US" sz="2000" b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protezione</a:t>
            </a:r>
            <a:r>
              <a:rPr lang="en-US" sz="2000" b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dei</a:t>
            </a:r>
            <a:r>
              <a:rPr lang="en-US" sz="2000" b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beni</a:t>
            </a:r>
            <a:r>
              <a:rPr lang="en-US" sz="2000" b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culturali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e 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viene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riorganizzato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l’Ufficio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cantonale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2000" b="1" err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divenuto</a:t>
            </a:r>
            <a:r>
              <a:rPr lang="en-US" sz="2000" b="1">
                <a:solidFill>
                  <a:srgbClr val="00600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</a:p>
          <a:p>
            <a:pPr algn="ctr">
              <a:lnSpc>
                <a:spcPts val="2400"/>
              </a:lnSpc>
            </a:pPr>
            <a:r>
              <a:rPr lang="en-US" sz="2000" b="1" spc="1" err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Ufficio</a:t>
            </a:r>
            <a:r>
              <a:rPr lang="en-US" sz="2000" b="1" spc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spc="1" err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dei</a:t>
            </a:r>
            <a:r>
              <a:rPr lang="en-US" sz="2000" b="1" spc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spc="1" err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beni</a:t>
            </a:r>
            <a:r>
              <a:rPr lang="en-US" sz="2000" b="1" spc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spc="1" err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culturali</a:t>
            </a:r>
            <a:r>
              <a:rPr lang="en-US" sz="2000" b="1" spc="1">
                <a:solidFill>
                  <a:srgbClr val="FC6000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84437" y="841057"/>
            <a:ext cx="7882752" cy="105446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ts val="5400"/>
              </a:lnSpc>
            </a:pPr>
            <a:r>
              <a:rPr lang="en-US" sz="4500" spc="5">
                <a:solidFill>
                  <a:srgbClr val="FF6600"/>
                </a:solidFill>
                <a:latin typeface="Tufuli Arabic"/>
                <a:ea typeface="Tufuli Arabic"/>
                <a:cs typeface="Tufuli Arabic"/>
                <a:sym typeface="Tufuli Arabic"/>
              </a:rPr>
              <a:t>NEL CANTON TICINO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67264" y="6807168"/>
            <a:ext cx="9218688" cy="384"/>
            <a:chOff x="0" y="0"/>
            <a:chExt cx="12291584" cy="512"/>
          </a:xfrm>
        </p:grpSpPr>
        <p:sp>
          <p:nvSpPr>
            <p:cNvPr id="5" name="Freeform 5"/>
            <p:cNvSpPr/>
            <p:nvPr/>
          </p:nvSpPr>
          <p:spPr>
            <a:xfrm>
              <a:off x="0" y="-1524"/>
              <a:ext cx="12291568" cy="3683"/>
            </a:xfrm>
            <a:custGeom>
              <a:avLst/>
              <a:gdLst/>
              <a:ahLst/>
              <a:cxnLst/>
              <a:rect l="l" t="t" r="r" b="b"/>
              <a:pathLst>
                <a:path w="12291568" h="3683">
                  <a:moveTo>
                    <a:pt x="0" y="0"/>
                  </a:moveTo>
                  <a:lnTo>
                    <a:pt x="12291568" y="508"/>
                  </a:lnTo>
                  <a:lnTo>
                    <a:pt x="12291568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2629" y="582213"/>
            <a:ext cx="7157" cy="1158389"/>
            <a:chOff x="0" y="0"/>
            <a:chExt cx="9543" cy="1544519"/>
          </a:xfrm>
        </p:grpSpPr>
        <p:sp>
          <p:nvSpPr>
            <p:cNvPr id="7" name="Freeform 7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3413" y="582213"/>
            <a:ext cx="7157" cy="1158389"/>
            <a:chOff x="0" y="0"/>
            <a:chExt cx="9543" cy="1544519"/>
          </a:xfrm>
        </p:grpSpPr>
        <p:sp>
          <p:nvSpPr>
            <p:cNvPr id="9" name="Freeform 9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3813" y="582213"/>
            <a:ext cx="7157" cy="1158389"/>
            <a:chOff x="0" y="0"/>
            <a:chExt cx="9543" cy="1544519"/>
          </a:xfrm>
        </p:grpSpPr>
        <p:sp>
          <p:nvSpPr>
            <p:cNvPr id="11" name="Freeform 11"/>
            <p:cNvSpPr/>
            <p:nvPr/>
          </p:nvSpPr>
          <p:spPr>
            <a:xfrm>
              <a:off x="0" y="4572"/>
              <a:ext cx="9525" cy="1535430"/>
            </a:xfrm>
            <a:custGeom>
              <a:avLst/>
              <a:gdLst/>
              <a:ahLst/>
              <a:cxnLst/>
              <a:rect l="l" t="t" r="r" b="b"/>
              <a:pathLst>
                <a:path w="9525" h="1535430">
                  <a:moveTo>
                    <a:pt x="9017" y="0"/>
                  </a:moveTo>
                  <a:lnTo>
                    <a:pt x="9525" y="1535430"/>
                  </a:lnTo>
                  <a:lnTo>
                    <a:pt x="508" y="1535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31520" y="1780077"/>
            <a:ext cx="8235669" cy="480360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comprensivo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di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tre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servizi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:</a:t>
            </a:r>
          </a:p>
          <a:p>
            <a:pPr algn="ctr">
              <a:lnSpc>
                <a:spcPts val="2400"/>
              </a:lnSpc>
            </a:pPr>
            <a:endParaRPr lang="en-US" sz="2000" b="1">
              <a:solidFill>
                <a:srgbClr val="207428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IL SERVIZIO INVENTARIO: </a:t>
            </a:r>
          </a:p>
          <a:p>
            <a:pPr algn="ctr">
              <a:lnSpc>
                <a:spcPts val="2400"/>
              </a:lnSpc>
            </a:pP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responsabile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della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catalogazione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dei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beni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culturali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mobili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e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immobili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sparsi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in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tutto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il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territorio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ticinese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  <a:p>
            <a:pPr algn="ctr">
              <a:lnSpc>
                <a:spcPts val="2400"/>
              </a:lnSpc>
            </a:pPr>
            <a:endParaRPr lang="en-US" sz="2000" b="1">
              <a:solidFill>
                <a:srgbClr val="207428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IL SERVIZIO ARCHEOLOGIA:</a:t>
            </a:r>
          </a:p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effettua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ricerche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volte a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documentare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e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tutelare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resti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di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costruzioni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antiche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e a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recuperare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e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conservare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reperti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celati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nel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sottosuolo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  <a:p>
            <a:pPr algn="ctr">
              <a:lnSpc>
                <a:spcPts val="2400"/>
              </a:lnSpc>
            </a:pPr>
            <a:endParaRPr lang="en-US" sz="2000" b="1">
              <a:solidFill>
                <a:srgbClr val="207428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IL SERVIZIO MONUMENTI: </a:t>
            </a:r>
          </a:p>
          <a:p>
            <a:pPr algn="ctr">
              <a:lnSpc>
                <a:spcPts val="2400"/>
              </a:lnSpc>
            </a:pP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verifica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e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approva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i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progetti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di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restauro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dei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beni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2000" b="1" err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tutelati</a:t>
            </a:r>
            <a:r>
              <a:rPr lang="en-US" sz="2000" b="1">
                <a:solidFill>
                  <a:srgbClr val="207428"/>
                </a:solidFill>
                <a:latin typeface="Cambria Bold"/>
                <a:ea typeface="Cambria Bold"/>
                <a:cs typeface="Cambria Bold"/>
                <a:sym typeface="Cambria Bold"/>
              </a:rPr>
              <a:t> dal Cantone.</a:t>
            </a:r>
          </a:p>
          <a:p>
            <a:pPr algn="ctr">
              <a:lnSpc>
                <a:spcPts val="2400"/>
              </a:lnSpc>
            </a:pPr>
            <a:endParaRPr lang="en-US" sz="2000" b="1">
              <a:solidFill>
                <a:srgbClr val="207428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84437" y="841057"/>
            <a:ext cx="7882752" cy="105446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ts val="5400"/>
              </a:lnSpc>
            </a:pPr>
            <a:r>
              <a:rPr lang="en-US" sz="4500" spc="5" err="1">
                <a:solidFill>
                  <a:srgbClr val="FF6600"/>
                </a:solidFill>
                <a:latin typeface="Tufuli Arabic"/>
                <a:ea typeface="Tufuli Arabic"/>
                <a:cs typeface="Tufuli Arabic"/>
                <a:sym typeface="Tufuli Arabic"/>
              </a:rPr>
              <a:t>Ufficio</a:t>
            </a:r>
            <a:r>
              <a:rPr lang="en-US" sz="4500" spc="5">
                <a:solidFill>
                  <a:srgbClr val="FF66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4500" spc="5" err="1">
                <a:solidFill>
                  <a:srgbClr val="FF6600"/>
                </a:solidFill>
                <a:latin typeface="Tufuli Arabic"/>
                <a:ea typeface="Tufuli Arabic"/>
                <a:cs typeface="Tufuli Arabic"/>
                <a:sym typeface="Tufuli Arabic"/>
              </a:rPr>
              <a:t>dei</a:t>
            </a:r>
            <a:r>
              <a:rPr lang="en-US" sz="4500" spc="5">
                <a:solidFill>
                  <a:srgbClr val="FF6600"/>
                </a:solidFill>
                <a:latin typeface="Tufuli Arabic"/>
                <a:ea typeface="Tufuli Arabic"/>
                <a:cs typeface="Tufuli Arabic"/>
                <a:sym typeface="Tufuli Arabic"/>
              </a:rPr>
              <a:t> Beni </a:t>
            </a:r>
            <a:r>
              <a:rPr lang="en-US" sz="4500" spc="5" err="1">
                <a:solidFill>
                  <a:srgbClr val="FF6600"/>
                </a:solidFill>
                <a:latin typeface="Tufuli Arabic"/>
                <a:ea typeface="Tufuli Arabic"/>
                <a:cs typeface="Tufuli Arabic"/>
                <a:sym typeface="Tufuli Arabic"/>
              </a:rPr>
              <a:t>Culturali</a:t>
            </a:r>
            <a:endParaRPr lang="en-US" sz="4500" spc="5">
              <a:solidFill>
                <a:srgbClr val="FF6600"/>
              </a:solidFill>
              <a:latin typeface="Tufuli Arabic"/>
              <a:ea typeface="Tufuli Arabic"/>
              <a:cs typeface="Tufuli Arabic"/>
              <a:sym typeface="Tufuli Arab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67264" y="6807168"/>
            <a:ext cx="9218688" cy="384"/>
            <a:chOff x="0" y="0"/>
            <a:chExt cx="12291584" cy="512"/>
          </a:xfrm>
        </p:grpSpPr>
        <p:sp>
          <p:nvSpPr>
            <p:cNvPr id="5" name="Freeform 5"/>
            <p:cNvSpPr/>
            <p:nvPr/>
          </p:nvSpPr>
          <p:spPr>
            <a:xfrm>
              <a:off x="0" y="-1524"/>
              <a:ext cx="12291568" cy="3683"/>
            </a:xfrm>
            <a:custGeom>
              <a:avLst/>
              <a:gdLst/>
              <a:ahLst/>
              <a:cxnLst/>
              <a:rect l="l" t="t" r="r" b="b"/>
              <a:pathLst>
                <a:path w="12291568" h="3683">
                  <a:moveTo>
                    <a:pt x="0" y="0"/>
                  </a:moveTo>
                  <a:lnTo>
                    <a:pt x="12291568" y="508"/>
                  </a:lnTo>
                  <a:lnTo>
                    <a:pt x="12291568" y="3683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6" name="Freeform 6" descr="M:\Scuola\Cristina\Contributi\MIUR\Istruzioni\Materiale per lezione in classe\i beni culturali+UNESCO\17979a.gif"/>
          <p:cNvSpPr/>
          <p:nvPr/>
        </p:nvSpPr>
        <p:spPr>
          <a:xfrm>
            <a:off x="2133600" y="152400"/>
            <a:ext cx="6161914" cy="4822332"/>
          </a:xfrm>
          <a:custGeom>
            <a:avLst/>
            <a:gdLst/>
            <a:ahLst/>
            <a:cxnLst/>
            <a:rect l="l" t="t" r="r" b="b"/>
            <a:pathLst>
              <a:path w="6161914" h="4822332">
                <a:moveTo>
                  <a:pt x="0" y="0"/>
                </a:moveTo>
                <a:lnTo>
                  <a:pt x="6161914" y="0"/>
                </a:lnTo>
                <a:lnTo>
                  <a:pt x="6161914" y="4822331"/>
                </a:lnTo>
                <a:lnTo>
                  <a:pt x="0" y="482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" b="-1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267264" y="4267200"/>
            <a:ext cx="9218676" cy="185053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ts val="6143"/>
              </a:lnSpc>
            </a:pPr>
            <a:endParaRPr/>
          </a:p>
          <a:p>
            <a:pPr algn="ctr">
              <a:lnSpc>
                <a:spcPts val="3583"/>
              </a:lnSpc>
            </a:pPr>
            <a:r>
              <a:rPr lang="en-US" sz="2986" spc="-1">
                <a:solidFill>
                  <a:srgbClr val="FF6600"/>
                </a:solidFill>
                <a:latin typeface="Tufuli Arabic"/>
                <a:ea typeface="Tufuli Arabic"/>
                <a:cs typeface="Tufuli Arabic"/>
                <a:sym typeface="Tufuli Arabic"/>
              </a:rPr>
              <a:t>United Nations Educational </a:t>
            </a:r>
          </a:p>
          <a:p>
            <a:pPr algn="ctr">
              <a:lnSpc>
                <a:spcPts val="3583"/>
              </a:lnSpc>
            </a:pPr>
            <a:r>
              <a:rPr lang="en-US" sz="2986" spc="-1">
                <a:solidFill>
                  <a:srgbClr val="FF6600"/>
                </a:solidFill>
                <a:latin typeface="Tufuli Arabic"/>
                <a:ea typeface="Tufuli Arabic"/>
                <a:cs typeface="Tufuli Arabic"/>
                <a:sym typeface="Tufuli Arabic"/>
              </a:rPr>
              <a:t>Scientific and Cultural Organization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7264" y="5943600"/>
            <a:ext cx="921867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  <a:spcBef>
                <a:spcPct val="0"/>
              </a:spcBef>
            </a:pPr>
            <a:r>
              <a:rPr lang="en-US" sz="2300" spc="2" err="1">
                <a:solidFill>
                  <a:srgbClr val="1194FF"/>
                </a:solidFill>
                <a:latin typeface="Tufuli Arabic"/>
                <a:ea typeface="Tufuli Arabic"/>
                <a:cs typeface="Tufuli Arabic"/>
                <a:sym typeface="Tufuli Arabic"/>
              </a:rPr>
              <a:t>Organizzazione</a:t>
            </a:r>
            <a:r>
              <a:rPr lang="en-US" sz="2300" spc="2">
                <a:solidFill>
                  <a:srgbClr val="1194FF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2300" spc="2" err="1">
                <a:solidFill>
                  <a:srgbClr val="1194FF"/>
                </a:solidFill>
                <a:latin typeface="Tufuli Arabic"/>
                <a:ea typeface="Tufuli Arabic"/>
                <a:cs typeface="Tufuli Arabic"/>
                <a:sym typeface="Tufuli Arabic"/>
              </a:rPr>
              <a:t>delle</a:t>
            </a:r>
            <a:r>
              <a:rPr lang="en-US" sz="2300" spc="2">
                <a:solidFill>
                  <a:srgbClr val="1194FF"/>
                </a:solidFill>
                <a:latin typeface="Tufuli Arabic"/>
                <a:ea typeface="Tufuli Arabic"/>
                <a:cs typeface="Tufuli Arabic"/>
                <a:sym typeface="Tufuli Arabic"/>
              </a:rPr>
              <a:t> </a:t>
            </a:r>
            <a:r>
              <a:rPr lang="en-US" sz="2300" spc="2" err="1">
                <a:solidFill>
                  <a:srgbClr val="1194FF"/>
                </a:solidFill>
                <a:latin typeface="Tufuli Arabic"/>
                <a:ea typeface="Tufuli Arabic"/>
                <a:cs typeface="Tufuli Arabic"/>
                <a:sym typeface="Tufuli Arabic"/>
              </a:rPr>
              <a:t>Nazioni</a:t>
            </a:r>
            <a:r>
              <a:rPr lang="en-US" sz="2300" spc="2">
                <a:solidFill>
                  <a:srgbClr val="1194FF"/>
                </a:solidFill>
                <a:latin typeface="Tufuli Arabic"/>
                <a:ea typeface="Tufuli Arabic"/>
                <a:cs typeface="Tufuli Arabic"/>
                <a:sym typeface="Tufuli Arabic"/>
              </a:rPr>
              <a:t> Unite per</a:t>
            </a:r>
          </a:p>
          <a:p>
            <a:pPr algn="ctr">
              <a:lnSpc>
                <a:spcPts val="2760"/>
              </a:lnSpc>
              <a:spcBef>
                <a:spcPct val="0"/>
              </a:spcBef>
            </a:pPr>
            <a:r>
              <a:rPr lang="en-US" sz="2300" spc="2" err="1">
                <a:solidFill>
                  <a:srgbClr val="1194FF"/>
                </a:solidFill>
                <a:latin typeface="Tufuli Arabic"/>
                <a:ea typeface="Tufuli Arabic"/>
                <a:cs typeface="Tufuli Arabic"/>
                <a:sym typeface="Tufuli Arabic"/>
              </a:rPr>
              <a:t>l'Educazione</a:t>
            </a:r>
            <a:r>
              <a:rPr lang="en-US" sz="2300" spc="2">
                <a:solidFill>
                  <a:srgbClr val="1194FF"/>
                </a:solidFill>
                <a:latin typeface="Tufuli Arabic"/>
                <a:ea typeface="Tufuli Arabic"/>
                <a:cs typeface="Tufuli Arabic"/>
                <a:sym typeface="Tufuli Arabic"/>
              </a:rPr>
              <a:t>, la </a:t>
            </a:r>
            <a:r>
              <a:rPr lang="en-US" sz="2300" spc="2" err="1">
                <a:solidFill>
                  <a:srgbClr val="1194FF"/>
                </a:solidFill>
                <a:latin typeface="Tufuli Arabic"/>
                <a:ea typeface="Tufuli Arabic"/>
                <a:cs typeface="Tufuli Arabic"/>
                <a:sym typeface="Tufuli Arabic"/>
              </a:rPr>
              <a:t>Scienza</a:t>
            </a:r>
            <a:r>
              <a:rPr lang="en-US" sz="2300" spc="2">
                <a:solidFill>
                  <a:srgbClr val="1194FF"/>
                </a:solidFill>
                <a:latin typeface="Tufuli Arabic"/>
                <a:ea typeface="Tufuli Arabic"/>
                <a:cs typeface="Tufuli Arabic"/>
                <a:sym typeface="Tufuli Arabic"/>
              </a:rPr>
              <a:t> e la Cultura 1945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29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patrimonio culturale Difesa e Partecipazione</dc:title>
  <cp:revision>11</cp:revision>
  <dcterms:created xsi:type="dcterms:W3CDTF">2006-08-16T00:00:00Z</dcterms:created>
  <dcterms:modified xsi:type="dcterms:W3CDTF">2025-06-02T14:24:27Z</dcterms:modified>
  <dc:identifier>DAGcuXy6H0w</dc:identifier>
</cp:coreProperties>
</file>