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8288000" cy="10287000"/>
  <p:notesSz cx="6858000" cy="9144000"/>
  <p:embeddedFontLst>
    <p:embeddedFont>
      <p:font typeface="Bobby Jones" panose="020B0604020202020204" charset="0"/>
      <p:regular r:id="rId25"/>
    </p:embeddedFont>
    <p:embeddedFont>
      <p:font typeface="Dreaming Outloud All Caps" panose="020B0604020202020204" charset="0"/>
      <p:regular r:id="rId26"/>
    </p:embeddedFont>
    <p:embeddedFont>
      <p:font typeface="Poppins Bold" panose="00000800000000000000" pitchFamily="2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402BA-DABB-5DE5-8138-4D89598A80D0}" v="1861" dt="2025-06-09T10:55:03.602"/>
    <p1510:client id="{23E8AFB7-0FBE-DF6F-67D7-7B49B91B785F}" v="1606" dt="2025-06-09T12:23:06.449"/>
    <p1510:client id="{67EFC769-C462-BC8D-E472-351650902645}" v="11" dt="2025-06-09T11:59:38.940"/>
    <p1510:client id="{D1DBA723-2E46-D39F-5A89-4C3E60CAC5C0}" v="1" dt="2025-06-10T08:14:22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ttoria Locatelli" userId="3d78422e84995335" providerId="Windows Live" clId="Web-{23E8AFB7-0FBE-DF6F-67D7-7B49B91B785F}"/>
    <pc:docChg chg="modSld">
      <pc:chgData name="Vittoria Locatelli" userId="3d78422e84995335" providerId="Windows Live" clId="Web-{23E8AFB7-0FBE-DF6F-67D7-7B49B91B785F}" dt="2025-06-09T12:23:06.449" v="829" actId="1076"/>
      <pc:docMkLst>
        <pc:docMk/>
      </pc:docMkLst>
      <pc:sldChg chg="modSp">
        <pc:chgData name="Vittoria Locatelli" userId="3d78422e84995335" providerId="Windows Live" clId="Web-{23E8AFB7-0FBE-DF6F-67D7-7B49B91B785F}" dt="2025-06-09T12:02:36.142" v="158" actId="20577"/>
        <pc:sldMkLst>
          <pc:docMk/>
          <pc:sldMk cId="0" sldId="257"/>
        </pc:sldMkLst>
        <pc:spChg chg="mod">
          <ac:chgData name="Vittoria Locatelli" userId="3d78422e84995335" providerId="Windows Live" clId="Web-{23E8AFB7-0FBE-DF6F-67D7-7B49B91B785F}" dt="2025-06-09T12:02:36.142" v="158" actId="20577"/>
          <ac:spMkLst>
            <pc:docMk/>
            <pc:sldMk cId="0" sldId="257"/>
            <ac:spMk id="19" creationId="{00000000-0000-0000-0000-000000000000}"/>
          </ac:spMkLst>
        </pc:spChg>
      </pc:sldChg>
      <pc:sldChg chg="modSp">
        <pc:chgData name="Vittoria Locatelli" userId="3d78422e84995335" providerId="Windows Live" clId="Web-{23E8AFB7-0FBE-DF6F-67D7-7B49B91B785F}" dt="2025-06-09T12:03:27.348" v="160" actId="20577"/>
        <pc:sldMkLst>
          <pc:docMk/>
          <pc:sldMk cId="0" sldId="259"/>
        </pc:sldMkLst>
        <pc:spChg chg="mod">
          <ac:chgData name="Vittoria Locatelli" userId="3d78422e84995335" providerId="Windows Live" clId="Web-{23E8AFB7-0FBE-DF6F-67D7-7B49B91B785F}" dt="2025-06-09T12:03:27.348" v="160" actId="20577"/>
          <ac:spMkLst>
            <pc:docMk/>
            <pc:sldMk cId="0" sldId="259"/>
            <ac:spMk id="17" creationId="{00000000-0000-0000-0000-000000000000}"/>
          </ac:spMkLst>
        </pc:spChg>
      </pc:sldChg>
      <pc:sldChg chg="modSp">
        <pc:chgData name="Vittoria Locatelli" userId="3d78422e84995335" providerId="Windows Live" clId="Web-{23E8AFB7-0FBE-DF6F-67D7-7B49B91B785F}" dt="2025-06-09T12:04:17.602" v="175" actId="20577"/>
        <pc:sldMkLst>
          <pc:docMk/>
          <pc:sldMk cId="0" sldId="260"/>
        </pc:sldMkLst>
        <pc:spChg chg="mod">
          <ac:chgData name="Vittoria Locatelli" userId="3d78422e84995335" providerId="Windows Live" clId="Web-{23E8AFB7-0FBE-DF6F-67D7-7B49B91B785F}" dt="2025-06-09T12:03:42.568" v="166" actId="20577"/>
          <ac:spMkLst>
            <pc:docMk/>
            <pc:sldMk cId="0" sldId="260"/>
            <ac:spMk id="10" creationId="{00000000-0000-0000-0000-000000000000}"/>
          </ac:spMkLst>
        </pc:spChg>
        <pc:spChg chg="mod">
          <ac:chgData name="Vittoria Locatelli" userId="3d78422e84995335" providerId="Windows Live" clId="Web-{23E8AFB7-0FBE-DF6F-67D7-7B49B91B785F}" dt="2025-06-09T12:04:17.602" v="175" actId="20577"/>
          <ac:spMkLst>
            <pc:docMk/>
            <pc:sldMk cId="0" sldId="260"/>
            <ac:spMk id="16" creationId="{00000000-0000-0000-0000-000000000000}"/>
          </ac:spMkLst>
        </pc:spChg>
      </pc:sldChg>
      <pc:sldChg chg="modSp">
        <pc:chgData name="Vittoria Locatelli" userId="3d78422e84995335" providerId="Windows Live" clId="Web-{23E8AFB7-0FBE-DF6F-67D7-7B49B91B785F}" dt="2025-06-09T12:06:05.797" v="192" actId="14100"/>
        <pc:sldMkLst>
          <pc:docMk/>
          <pc:sldMk cId="0" sldId="261"/>
        </pc:sldMkLst>
        <pc:spChg chg="mod">
          <ac:chgData name="Vittoria Locatelli" userId="3d78422e84995335" providerId="Windows Live" clId="Web-{23E8AFB7-0FBE-DF6F-67D7-7B49B91B785F}" dt="2025-06-09T12:04:34.306" v="178" actId="20577"/>
          <ac:spMkLst>
            <pc:docMk/>
            <pc:sldMk cId="0" sldId="261"/>
            <ac:spMk id="10" creationId="{00000000-0000-0000-0000-000000000000}"/>
          </ac:spMkLst>
        </pc:spChg>
        <pc:spChg chg="mod">
          <ac:chgData name="Vittoria Locatelli" userId="3d78422e84995335" providerId="Windows Live" clId="Web-{23E8AFB7-0FBE-DF6F-67D7-7B49B91B785F}" dt="2025-06-09T12:06:05.797" v="192" actId="14100"/>
          <ac:spMkLst>
            <pc:docMk/>
            <pc:sldMk cId="0" sldId="261"/>
            <ac:spMk id="14" creationId="{00000000-0000-0000-0000-000000000000}"/>
          </ac:spMkLst>
        </pc:spChg>
        <pc:spChg chg="mod">
          <ac:chgData name="Vittoria Locatelli" userId="3d78422e84995335" providerId="Windows Live" clId="Web-{23E8AFB7-0FBE-DF6F-67D7-7B49B91B785F}" dt="2025-06-09T12:05:50.984" v="190" actId="1076"/>
          <ac:spMkLst>
            <pc:docMk/>
            <pc:sldMk cId="0" sldId="261"/>
            <ac:spMk id="15" creationId="{00000000-0000-0000-0000-000000000000}"/>
          </ac:spMkLst>
        </pc:spChg>
        <pc:spChg chg="mod">
          <ac:chgData name="Vittoria Locatelli" userId="3d78422e84995335" providerId="Windows Live" clId="Web-{23E8AFB7-0FBE-DF6F-67D7-7B49B91B785F}" dt="2025-06-09T12:05:36.029" v="187" actId="1076"/>
          <ac:spMkLst>
            <pc:docMk/>
            <pc:sldMk cId="0" sldId="261"/>
            <ac:spMk id="20" creationId="{00000000-0000-0000-0000-000000000000}"/>
          </ac:spMkLst>
        </pc:spChg>
      </pc:sldChg>
      <pc:sldChg chg="modSp">
        <pc:chgData name="Vittoria Locatelli" userId="3d78422e84995335" providerId="Windows Live" clId="Web-{23E8AFB7-0FBE-DF6F-67D7-7B49B91B785F}" dt="2025-06-09T12:06:24.283" v="194" actId="20577"/>
        <pc:sldMkLst>
          <pc:docMk/>
          <pc:sldMk cId="0" sldId="262"/>
        </pc:sldMkLst>
        <pc:spChg chg="mod">
          <ac:chgData name="Vittoria Locatelli" userId="3d78422e84995335" providerId="Windows Live" clId="Web-{23E8AFB7-0FBE-DF6F-67D7-7B49B91B785F}" dt="2025-06-09T12:06:24.283" v="194" actId="20577"/>
          <ac:spMkLst>
            <pc:docMk/>
            <pc:sldMk cId="0" sldId="262"/>
            <ac:spMk id="9" creationId="{00000000-0000-0000-0000-000000000000}"/>
          </ac:spMkLst>
        </pc:spChg>
      </pc:sldChg>
      <pc:sldChg chg="modSp">
        <pc:chgData name="Vittoria Locatelli" userId="3d78422e84995335" providerId="Windows Live" clId="Web-{23E8AFB7-0FBE-DF6F-67D7-7B49B91B785F}" dt="2025-06-09T12:06:44.269" v="197" actId="20577"/>
        <pc:sldMkLst>
          <pc:docMk/>
          <pc:sldMk cId="0" sldId="263"/>
        </pc:sldMkLst>
        <pc:spChg chg="mod">
          <ac:chgData name="Vittoria Locatelli" userId="3d78422e84995335" providerId="Windows Live" clId="Web-{23E8AFB7-0FBE-DF6F-67D7-7B49B91B785F}" dt="2025-06-09T12:06:44.269" v="197" actId="20577"/>
          <ac:spMkLst>
            <pc:docMk/>
            <pc:sldMk cId="0" sldId="263"/>
            <ac:spMk id="20" creationId="{00000000-0000-0000-0000-000000000000}"/>
          </ac:spMkLst>
        </pc:spChg>
      </pc:sldChg>
      <pc:sldChg chg="modSp">
        <pc:chgData name="Vittoria Locatelli" userId="3d78422e84995335" providerId="Windows Live" clId="Web-{23E8AFB7-0FBE-DF6F-67D7-7B49B91B785F}" dt="2025-06-09T12:07:41.195" v="202" actId="20577"/>
        <pc:sldMkLst>
          <pc:docMk/>
          <pc:sldMk cId="0" sldId="268"/>
        </pc:sldMkLst>
        <pc:spChg chg="mod">
          <ac:chgData name="Vittoria Locatelli" userId="3d78422e84995335" providerId="Windows Live" clId="Web-{23E8AFB7-0FBE-DF6F-67D7-7B49B91B785F}" dt="2025-06-09T12:07:41.195" v="202" actId="20577"/>
          <ac:spMkLst>
            <pc:docMk/>
            <pc:sldMk cId="0" sldId="268"/>
            <ac:spMk id="15" creationId="{00000000-0000-0000-0000-000000000000}"/>
          </ac:spMkLst>
        </pc:spChg>
        <pc:grpChg chg="mod">
          <ac:chgData name="Vittoria Locatelli" userId="3d78422e84995335" providerId="Windows Live" clId="Web-{23E8AFB7-0FBE-DF6F-67D7-7B49B91B785F}" dt="2025-06-09T12:07:22.537" v="198" actId="1076"/>
          <ac:grpSpMkLst>
            <pc:docMk/>
            <pc:sldMk cId="0" sldId="268"/>
            <ac:grpSpMk id="5" creationId="{00000000-0000-0000-0000-000000000000}"/>
          </ac:grpSpMkLst>
        </pc:grpChg>
      </pc:sldChg>
      <pc:sldChg chg="modSp">
        <pc:chgData name="Vittoria Locatelli" userId="3d78422e84995335" providerId="Windows Live" clId="Web-{23E8AFB7-0FBE-DF6F-67D7-7B49B91B785F}" dt="2025-06-09T12:09:33.890" v="233" actId="20577"/>
        <pc:sldMkLst>
          <pc:docMk/>
          <pc:sldMk cId="0" sldId="269"/>
        </pc:sldMkLst>
        <pc:spChg chg="mod">
          <ac:chgData name="Vittoria Locatelli" userId="3d78422e84995335" providerId="Windows Live" clId="Web-{23E8AFB7-0FBE-DF6F-67D7-7B49B91B785F}" dt="2025-06-09T12:09:33.890" v="233" actId="20577"/>
          <ac:spMkLst>
            <pc:docMk/>
            <pc:sldMk cId="0" sldId="269"/>
            <ac:spMk id="25" creationId="{00000000-0000-0000-0000-000000000000}"/>
          </ac:spMkLst>
        </pc:spChg>
        <pc:grpChg chg="mod">
          <ac:chgData name="Vittoria Locatelli" userId="3d78422e84995335" providerId="Windows Live" clId="Web-{23E8AFB7-0FBE-DF6F-67D7-7B49B91B785F}" dt="2025-06-09T12:08:49.372" v="226" actId="14100"/>
          <ac:grpSpMkLst>
            <pc:docMk/>
            <pc:sldMk cId="0" sldId="269"/>
            <ac:grpSpMk id="20" creationId="{00000000-0000-0000-0000-000000000000}"/>
          </ac:grpSpMkLst>
        </pc:grpChg>
      </pc:sldChg>
      <pc:sldChg chg="modSp">
        <pc:chgData name="Vittoria Locatelli" userId="3d78422e84995335" providerId="Windows Live" clId="Web-{23E8AFB7-0FBE-DF6F-67D7-7B49B91B785F}" dt="2025-06-09T12:09:54.032" v="235" actId="20577"/>
        <pc:sldMkLst>
          <pc:docMk/>
          <pc:sldMk cId="0" sldId="272"/>
        </pc:sldMkLst>
        <pc:spChg chg="mod">
          <ac:chgData name="Vittoria Locatelli" userId="3d78422e84995335" providerId="Windows Live" clId="Web-{23E8AFB7-0FBE-DF6F-67D7-7B49B91B785F}" dt="2025-06-09T12:09:54.032" v="235" actId="20577"/>
          <ac:spMkLst>
            <pc:docMk/>
            <pc:sldMk cId="0" sldId="272"/>
            <ac:spMk id="17" creationId="{00000000-0000-0000-0000-000000000000}"/>
          </ac:spMkLst>
        </pc:spChg>
      </pc:sldChg>
      <pc:sldChg chg="modSp">
        <pc:chgData name="Vittoria Locatelli" userId="3d78422e84995335" providerId="Windows Live" clId="Web-{23E8AFB7-0FBE-DF6F-67D7-7B49B91B785F}" dt="2025-06-09T12:11:49.306" v="243" actId="14100"/>
        <pc:sldMkLst>
          <pc:docMk/>
          <pc:sldMk cId="0" sldId="277"/>
        </pc:sldMkLst>
        <pc:spChg chg="mod">
          <ac:chgData name="Vittoria Locatelli" userId="3d78422e84995335" providerId="Windows Live" clId="Web-{23E8AFB7-0FBE-DF6F-67D7-7B49B91B785F}" dt="2025-06-09T12:11:49.306" v="243" actId="14100"/>
          <ac:spMkLst>
            <pc:docMk/>
            <pc:sldMk cId="0" sldId="277"/>
            <ac:spMk id="10" creationId="{00000000-0000-0000-0000-000000000000}"/>
          </ac:spMkLst>
        </pc:spChg>
        <pc:spChg chg="mod">
          <ac:chgData name="Vittoria Locatelli" userId="3d78422e84995335" providerId="Windows Live" clId="Web-{23E8AFB7-0FBE-DF6F-67D7-7B49B91B785F}" dt="2025-06-09T12:11:20.961" v="241" actId="20577"/>
          <ac:spMkLst>
            <pc:docMk/>
            <pc:sldMk cId="0" sldId="277"/>
            <ac:spMk id="11" creationId="{00000000-0000-0000-0000-000000000000}"/>
          </ac:spMkLst>
        </pc:spChg>
      </pc:sldChg>
      <pc:sldChg chg="modSp">
        <pc:chgData name="Vittoria Locatelli" userId="3d78422e84995335" providerId="Windows Live" clId="Web-{23E8AFB7-0FBE-DF6F-67D7-7B49B91B785F}" dt="2025-06-09T12:23:06.449" v="829" actId="1076"/>
        <pc:sldMkLst>
          <pc:docMk/>
          <pc:sldMk cId="0" sldId="278"/>
        </pc:sldMkLst>
        <pc:spChg chg="mod">
          <ac:chgData name="Vittoria Locatelli" userId="3d78422e84995335" providerId="Windows Live" clId="Web-{23E8AFB7-0FBE-DF6F-67D7-7B49B91B785F}" dt="2025-06-09T12:23:06.449" v="829" actId="1076"/>
          <ac:spMkLst>
            <pc:docMk/>
            <pc:sldMk cId="0" sldId="278"/>
            <ac:spMk id="12" creationId="{00000000-0000-0000-0000-000000000000}"/>
          </ac:spMkLst>
        </pc:spChg>
      </pc:sldChg>
    </pc:docChg>
  </pc:docChgLst>
  <pc:docChgLst>
    <pc:chgData name="Vittoria Locatelli" userId="3d78422e84995335" providerId="Windows Live" clId="Web-{67EFC769-C462-BC8D-E472-351650902645}"/>
    <pc:docChg chg="modSld">
      <pc:chgData name="Vittoria Locatelli" userId="3d78422e84995335" providerId="Windows Live" clId="Web-{67EFC769-C462-BC8D-E472-351650902645}" dt="2025-06-09T11:59:38.940" v="4" actId="20577"/>
      <pc:docMkLst>
        <pc:docMk/>
      </pc:docMkLst>
      <pc:sldChg chg="modSp">
        <pc:chgData name="Vittoria Locatelli" userId="3d78422e84995335" providerId="Windows Live" clId="Web-{67EFC769-C462-BC8D-E472-351650902645}" dt="2025-06-09T11:59:38.940" v="4" actId="20577"/>
        <pc:sldMkLst>
          <pc:docMk/>
          <pc:sldMk cId="0" sldId="257"/>
        </pc:sldMkLst>
        <pc:spChg chg="mod">
          <ac:chgData name="Vittoria Locatelli" userId="3d78422e84995335" providerId="Windows Live" clId="Web-{67EFC769-C462-BC8D-E472-351650902645}" dt="2025-06-09T11:59:38.940" v="4" actId="20577"/>
          <ac:spMkLst>
            <pc:docMk/>
            <pc:sldMk cId="0" sldId="257"/>
            <ac:spMk id="19" creationId="{00000000-0000-0000-0000-000000000000}"/>
          </ac:spMkLst>
        </pc:spChg>
      </pc:sldChg>
    </pc:docChg>
  </pc:docChgLst>
  <pc:docChgLst>
    <pc:chgData name="Vittoria Locatelli" userId="3d78422e84995335" providerId="Windows Live" clId="Web-{D1DBA723-2E46-D39F-5A89-4C3E60CAC5C0}"/>
    <pc:docChg chg="modSld">
      <pc:chgData name="Vittoria Locatelli" userId="3d78422e84995335" providerId="Windows Live" clId="Web-{D1DBA723-2E46-D39F-5A89-4C3E60CAC5C0}" dt="2025-06-10T08:14:22.310" v="0" actId="1076"/>
      <pc:docMkLst>
        <pc:docMk/>
      </pc:docMkLst>
      <pc:sldChg chg="modSp">
        <pc:chgData name="Vittoria Locatelli" userId="3d78422e84995335" providerId="Windows Live" clId="Web-{D1DBA723-2E46-D39F-5A89-4C3E60CAC5C0}" dt="2025-06-10T08:14:22.310" v="0" actId="1076"/>
        <pc:sldMkLst>
          <pc:docMk/>
          <pc:sldMk cId="0" sldId="256"/>
        </pc:sldMkLst>
        <pc:grpChg chg="mod">
          <ac:chgData name="Vittoria Locatelli" userId="3d78422e84995335" providerId="Windows Live" clId="Web-{D1DBA723-2E46-D39F-5A89-4C3E60CAC5C0}" dt="2025-06-10T08:14:22.310" v="0" actId="1076"/>
          <ac:grpSpMkLst>
            <pc:docMk/>
            <pc:sldMk cId="0" sldId="256"/>
            <ac:grpSpMk id="4" creationId="{00000000-0000-0000-0000-000000000000}"/>
          </ac:grpSpMkLst>
        </pc:grpChg>
      </pc:sldChg>
    </pc:docChg>
  </pc:docChgLst>
  <pc:docChgLst>
    <pc:chgData name="Vittoria Locatelli" userId="3d78422e84995335" providerId="Windows Live" clId="Web-{0FC402BA-DABB-5DE5-8138-4D89598A80D0}"/>
    <pc:docChg chg="delSld modSld">
      <pc:chgData name="Vittoria Locatelli" userId="3d78422e84995335" providerId="Windows Live" clId="Web-{0FC402BA-DABB-5DE5-8138-4D89598A80D0}" dt="2025-06-09T10:55:03.524" v="967" actId="14100"/>
      <pc:docMkLst>
        <pc:docMk/>
      </pc:docMkLst>
      <pc:sldChg chg="modSp">
        <pc:chgData name="Vittoria Locatelli" userId="3d78422e84995335" providerId="Windows Live" clId="Web-{0FC402BA-DABB-5DE5-8138-4D89598A80D0}" dt="2025-06-09T10:55:03.524" v="967" actId="14100"/>
        <pc:sldMkLst>
          <pc:docMk/>
          <pc:sldMk cId="0" sldId="256"/>
        </pc:sldMkLst>
        <pc:spChg chg="mod">
          <ac:chgData name="Vittoria Locatelli" userId="3d78422e84995335" providerId="Windows Live" clId="Web-{0FC402BA-DABB-5DE5-8138-4D89598A80D0}" dt="2025-06-09T10:55:03.524" v="967" actId="14100"/>
          <ac:spMkLst>
            <pc:docMk/>
            <pc:sldMk cId="0" sldId="256"/>
            <ac:spMk id="12" creationId="{00000000-0000-0000-0000-000000000000}"/>
          </ac:spMkLst>
        </pc:spChg>
        <pc:spChg chg="mod">
          <ac:chgData name="Vittoria Locatelli" userId="3d78422e84995335" providerId="Windows Live" clId="Web-{0FC402BA-DABB-5DE5-8138-4D89598A80D0}" dt="2025-06-09T08:55:47.737" v="8" actId="20577"/>
          <ac:spMkLst>
            <pc:docMk/>
            <pc:sldMk cId="0" sldId="256"/>
            <ac:spMk id="13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44:33.128" v="962" actId="20577"/>
        <pc:sldMkLst>
          <pc:docMk/>
          <pc:sldMk cId="0" sldId="257"/>
        </pc:sldMkLst>
        <pc:spChg chg="mod">
          <ac:chgData name="Vittoria Locatelli" userId="3d78422e84995335" providerId="Windows Live" clId="Web-{0FC402BA-DABB-5DE5-8138-4D89598A80D0}" dt="2025-06-09T09:44:33.128" v="962" actId="20577"/>
          <ac:spMkLst>
            <pc:docMk/>
            <pc:sldMk cId="0" sldId="257"/>
            <ac:spMk id="19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01:54.579" v="118" actId="20577"/>
        <pc:sldMkLst>
          <pc:docMk/>
          <pc:sldMk cId="0" sldId="259"/>
        </pc:sldMkLst>
        <pc:spChg chg="mod">
          <ac:chgData name="Vittoria Locatelli" userId="3d78422e84995335" providerId="Windows Live" clId="Web-{0FC402BA-DABB-5DE5-8138-4D89598A80D0}" dt="2025-06-09T09:01:54.579" v="118" actId="20577"/>
          <ac:spMkLst>
            <pc:docMk/>
            <pc:sldMk cId="0" sldId="259"/>
            <ac:spMk id="17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03:32.395" v="189" actId="20577"/>
        <pc:sldMkLst>
          <pc:docMk/>
          <pc:sldMk cId="0" sldId="260"/>
        </pc:sldMkLst>
        <pc:spChg chg="mod">
          <ac:chgData name="Vittoria Locatelli" userId="3d78422e84995335" providerId="Windows Live" clId="Web-{0FC402BA-DABB-5DE5-8138-4D89598A80D0}" dt="2025-06-09T09:03:32.395" v="189" actId="20577"/>
          <ac:spMkLst>
            <pc:docMk/>
            <pc:sldMk cId="0" sldId="260"/>
            <ac:spMk id="16" creationId="{00000000-0000-0000-0000-000000000000}"/>
          </ac:spMkLst>
        </pc:spChg>
        <pc:grpChg chg="mod">
          <ac:chgData name="Vittoria Locatelli" userId="3d78422e84995335" providerId="Windows Live" clId="Web-{0FC402BA-DABB-5DE5-8138-4D89598A80D0}" dt="2025-06-09T09:02:43.690" v="119" actId="1076"/>
          <ac:grpSpMkLst>
            <pc:docMk/>
            <pc:sldMk cId="0" sldId="260"/>
            <ac:grpSpMk id="2" creationId="{00000000-0000-0000-0000-000000000000}"/>
          </ac:grpSpMkLst>
        </pc:grpChg>
      </pc:sldChg>
      <pc:sldChg chg="modSp">
        <pc:chgData name="Vittoria Locatelli" userId="3d78422e84995335" providerId="Windows Live" clId="Web-{0FC402BA-DABB-5DE5-8138-4D89598A80D0}" dt="2025-06-09T09:09:15.111" v="353" actId="20577"/>
        <pc:sldMkLst>
          <pc:docMk/>
          <pc:sldMk cId="0" sldId="261"/>
        </pc:sldMkLst>
        <pc:spChg chg="mod">
          <ac:chgData name="Vittoria Locatelli" userId="3d78422e84995335" providerId="Windows Live" clId="Web-{0FC402BA-DABB-5DE5-8138-4D89598A80D0}" dt="2025-06-09T09:08:08.562" v="338" actId="20577"/>
          <ac:spMkLst>
            <pc:docMk/>
            <pc:sldMk cId="0" sldId="261"/>
            <ac:spMk id="10" creationId="{00000000-0000-0000-0000-000000000000}"/>
          </ac:spMkLst>
        </pc:spChg>
        <pc:spChg chg="mod">
          <ac:chgData name="Vittoria Locatelli" userId="3d78422e84995335" providerId="Windows Live" clId="Web-{0FC402BA-DABB-5DE5-8138-4D89598A80D0}" dt="2025-06-09T09:09:15.111" v="353" actId="20577"/>
          <ac:spMkLst>
            <pc:docMk/>
            <pc:sldMk cId="0" sldId="261"/>
            <ac:spMk id="20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11:28.475" v="371" actId="20577"/>
        <pc:sldMkLst>
          <pc:docMk/>
          <pc:sldMk cId="0" sldId="262"/>
        </pc:sldMkLst>
        <pc:spChg chg="mod">
          <ac:chgData name="Vittoria Locatelli" userId="3d78422e84995335" providerId="Windows Live" clId="Web-{0FC402BA-DABB-5DE5-8138-4D89598A80D0}" dt="2025-06-09T09:11:28.475" v="371" actId="20577"/>
          <ac:spMkLst>
            <pc:docMk/>
            <pc:sldMk cId="0" sldId="262"/>
            <ac:spMk id="9" creationId="{00000000-0000-0000-0000-000000000000}"/>
          </ac:spMkLst>
        </pc:spChg>
        <pc:spChg chg="mod">
          <ac:chgData name="Vittoria Locatelli" userId="3d78422e84995335" providerId="Windows Live" clId="Web-{0FC402BA-DABB-5DE5-8138-4D89598A80D0}" dt="2025-06-09T09:09:49.425" v="356" actId="20577"/>
          <ac:spMkLst>
            <pc:docMk/>
            <pc:sldMk cId="0" sldId="262"/>
            <ac:spMk id="18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14:13.075" v="435" actId="20577"/>
        <pc:sldMkLst>
          <pc:docMk/>
          <pc:sldMk cId="0" sldId="263"/>
        </pc:sldMkLst>
        <pc:spChg chg="mod">
          <ac:chgData name="Vittoria Locatelli" userId="3d78422e84995335" providerId="Windows Live" clId="Web-{0FC402BA-DABB-5DE5-8138-4D89598A80D0}" dt="2025-06-09T09:14:13.075" v="435" actId="20577"/>
          <ac:spMkLst>
            <pc:docMk/>
            <pc:sldMk cId="0" sldId="263"/>
            <ac:spMk id="20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14:40.607" v="441" actId="20577"/>
        <pc:sldMkLst>
          <pc:docMk/>
          <pc:sldMk cId="0" sldId="264"/>
        </pc:sldMkLst>
        <pc:spChg chg="mod">
          <ac:chgData name="Vittoria Locatelli" userId="3d78422e84995335" providerId="Windows Live" clId="Web-{0FC402BA-DABB-5DE5-8138-4D89598A80D0}" dt="2025-06-09T09:14:40.607" v="441" actId="20577"/>
          <ac:spMkLst>
            <pc:docMk/>
            <pc:sldMk cId="0" sldId="264"/>
            <ac:spMk id="18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15:44.250" v="447" actId="20577"/>
        <pc:sldMkLst>
          <pc:docMk/>
          <pc:sldMk cId="0" sldId="265"/>
        </pc:sldMkLst>
        <pc:spChg chg="mod">
          <ac:chgData name="Vittoria Locatelli" userId="3d78422e84995335" providerId="Windows Live" clId="Web-{0FC402BA-DABB-5DE5-8138-4D89598A80D0}" dt="2025-06-09T09:15:44.250" v="447" actId="20577"/>
          <ac:spMkLst>
            <pc:docMk/>
            <pc:sldMk cId="0" sldId="265"/>
            <ac:spMk id="5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17:37.270" v="457" actId="20577"/>
        <pc:sldMkLst>
          <pc:docMk/>
          <pc:sldMk cId="0" sldId="266"/>
        </pc:sldMkLst>
        <pc:spChg chg="mod">
          <ac:chgData name="Vittoria Locatelli" userId="3d78422e84995335" providerId="Windows Live" clId="Web-{0FC402BA-DABB-5DE5-8138-4D89598A80D0}" dt="2025-06-09T09:17:37.270" v="457" actId="20577"/>
          <ac:spMkLst>
            <pc:docMk/>
            <pc:sldMk cId="0" sldId="266"/>
            <ac:spMk id="14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25:09.459" v="697" actId="14100"/>
        <pc:sldMkLst>
          <pc:docMk/>
          <pc:sldMk cId="0" sldId="268"/>
        </pc:sldMkLst>
        <pc:spChg chg="mod">
          <ac:chgData name="Vittoria Locatelli" userId="3d78422e84995335" providerId="Windows Live" clId="Web-{0FC402BA-DABB-5DE5-8138-4D89598A80D0}" dt="2025-06-09T09:25:09.459" v="697" actId="14100"/>
          <ac:spMkLst>
            <pc:docMk/>
            <pc:sldMk cId="0" sldId="268"/>
            <ac:spMk id="15" creationId="{00000000-0000-0000-0000-000000000000}"/>
          </ac:spMkLst>
        </pc:spChg>
        <pc:grpChg chg="mod">
          <ac:chgData name="Vittoria Locatelli" userId="3d78422e84995335" providerId="Windows Live" clId="Web-{0FC402BA-DABB-5DE5-8138-4D89598A80D0}" dt="2025-06-09T09:24:54.240" v="694" actId="1076"/>
          <ac:grpSpMkLst>
            <pc:docMk/>
            <pc:sldMk cId="0" sldId="268"/>
            <ac:grpSpMk id="5" creationId="{00000000-0000-0000-0000-000000000000}"/>
          </ac:grpSpMkLst>
        </pc:grpChg>
        <pc:grpChg chg="mod">
          <ac:chgData name="Vittoria Locatelli" userId="3d78422e84995335" providerId="Windows Live" clId="Web-{0FC402BA-DABB-5DE5-8138-4D89598A80D0}" dt="2025-06-09T09:24:49.927" v="693" actId="1076"/>
          <ac:grpSpMkLst>
            <pc:docMk/>
            <pc:sldMk cId="0" sldId="268"/>
            <ac:grpSpMk id="7" creationId="{00000000-0000-0000-0000-000000000000}"/>
          </ac:grpSpMkLst>
        </pc:grpChg>
      </pc:sldChg>
      <pc:sldChg chg="del">
        <pc:chgData name="Vittoria Locatelli" userId="3d78422e84995335" providerId="Windows Live" clId="Web-{0FC402BA-DABB-5DE5-8138-4D89598A80D0}" dt="2025-06-09T09:25:28.210" v="698"/>
        <pc:sldMkLst>
          <pc:docMk/>
          <pc:sldMk cId="0" sldId="270"/>
        </pc:sldMkLst>
      </pc:sldChg>
      <pc:sldChg chg="modSp">
        <pc:chgData name="Vittoria Locatelli" userId="3d78422e84995335" providerId="Windows Live" clId="Web-{0FC402BA-DABB-5DE5-8138-4D89598A80D0}" dt="2025-06-09T09:27:35.965" v="715" actId="20577"/>
        <pc:sldMkLst>
          <pc:docMk/>
          <pc:sldMk cId="0" sldId="271"/>
        </pc:sldMkLst>
        <pc:spChg chg="mod">
          <ac:chgData name="Vittoria Locatelli" userId="3d78422e84995335" providerId="Windows Live" clId="Web-{0FC402BA-DABB-5DE5-8138-4D89598A80D0}" dt="2025-06-09T09:27:35.965" v="715" actId="20577"/>
          <ac:spMkLst>
            <pc:docMk/>
            <pc:sldMk cId="0" sldId="271"/>
            <ac:spMk id="8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30:38.003" v="766" actId="20577"/>
        <pc:sldMkLst>
          <pc:docMk/>
          <pc:sldMk cId="0" sldId="272"/>
        </pc:sldMkLst>
        <pc:spChg chg="mod">
          <ac:chgData name="Vittoria Locatelli" userId="3d78422e84995335" providerId="Windows Live" clId="Web-{0FC402BA-DABB-5DE5-8138-4D89598A80D0}" dt="2025-06-09T09:30:38.003" v="766" actId="20577"/>
          <ac:spMkLst>
            <pc:docMk/>
            <pc:sldMk cId="0" sldId="272"/>
            <ac:spMk id="17" creationId="{00000000-0000-0000-0000-000000000000}"/>
          </ac:spMkLst>
        </pc:spChg>
        <pc:spChg chg="mod">
          <ac:chgData name="Vittoria Locatelli" userId="3d78422e84995335" providerId="Windows Live" clId="Web-{0FC402BA-DABB-5DE5-8138-4D89598A80D0}" dt="2025-06-09T09:29:22.297" v="741" actId="14100"/>
          <ac:spMkLst>
            <pc:docMk/>
            <pc:sldMk cId="0" sldId="272"/>
            <ac:spMk id="18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32:16.772" v="843" actId="20577"/>
        <pc:sldMkLst>
          <pc:docMk/>
          <pc:sldMk cId="0" sldId="273"/>
        </pc:sldMkLst>
        <pc:spChg chg="mod">
          <ac:chgData name="Vittoria Locatelli" userId="3d78422e84995335" providerId="Windows Live" clId="Web-{0FC402BA-DABB-5DE5-8138-4D89598A80D0}" dt="2025-06-09T09:32:16.772" v="843" actId="20577"/>
          <ac:spMkLst>
            <pc:docMk/>
            <pc:sldMk cId="0" sldId="273"/>
            <ac:spMk id="13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33:27.869" v="851" actId="20577"/>
        <pc:sldMkLst>
          <pc:docMk/>
          <pc:sldMk cId="0" sldId="274"/>
        </pc:sldMkLst>
        <pc:spChg chg="mod">
          <ac:chgData name="Vittoria Locatelli" userId="3d78422e84995335" providerId="Windows Live" clId="Web-{0FC402BA-DABB-5DE5-8138-4D89598A80D0}" dt="2025-06-09T09:33:27.869" v="851" actId="20577"/>
          <ac:spMkLst>
            <pc:docMk/>
            <pc:sldMk cId="0" sldId="274"/>
            <ac:spMk id="12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35:02.716" v="855" actId="20577"/>
        <pc:sldMkLst>
          <pc:docMk/>
          <pc:sldMk cId="0" sldId="275"/>
        </pc:sldMkLst>
        <pc:spChg chg="mod">
          <ac:chgData name="Vittoria Locatelli" userId="3d78422e84995335" providerId="Windows Live" clId="Web-{0FC402BA-DABB-5DE5-8138-4D89598A80D0}" dt="2025-06-09T09:35:02.716" v="855" actId="20577"/>
          <ac:spMkLst>
            <pc:docMk/>
            <pc:sldMk cId="0" sldId="275"/>
            <ac:spMk id="8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37:53.660" v="882" actId="20577"/>
        <pc:sldMkLst>
          <pc:docMk/>
          <pc:sldMk cId="0" sldId="276"/>
        </pc:sldMkLst>
        <pc:spChg chg="mod">
          <ac:chgData name="Vittoria Locatelli" userId="3d78422e84995335" providerId="Windows Live" clId="Web-{0FC402BA-DABB-5DE5-8138-4D89598A80D0}" dt="2025-06-09T09:35:21.529" v="856" actId="14100"/>
          <ac:spMkLst>
            <pc:docMk/>
            <pc:sldMk cId="0" sldId="276"/>
            <ac:spMk id="10" creationId="{00000000-0000-0000-0000-000000000000}"/>
          </ac:spMkLst>
        </pc:spChg>
        <pc:spChg chg="mod">
          <ac:chgData name="Vittoria Locatelli" userId="3d78422e84995335" providerId="Windows Live" clId="Web-{0FC402BA-DABB-5DE5-8138-4D89598A80D0}" dt="2025-06-09T09:37:53.660" v="882" actId="20577"/>
          <ac:spMkLst>
            <pc:docMk/>
            <pc:sldMk cId="0" sldId="276"/>
            <ac:spMk id="14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39:04.006" v="885" actId="20577"/>
        <pc:sldMkLst>
          <pc:docMk/>
          <pc:sldMk cId="0" sldId="277"/>
        </pc:sldMkLst>
        <pc:spChg chg="mod">
          <ac:chgData name="Vittoria Locatelli" userId="3d78422e84995335" providerId="Windows Live" clId="Web-{0FC402BA-DABB-5DE5-8138-4D89598A80D0}" dt="2025-06-09T09:39:04.006" v="885" actId="20577"/>
          <ac:spMkLst>
            <pc:docMk/>
            <pc:sldMk cId="0" sldId="277"/>
            <ac:spMk id="11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40:40.338" v="901" actId="20577"/>
        <pc:sldMkLst>
          <pc:docMk/>
          <pc:sldMk cId="0" sldId="278"/>
        </pc:sldMkLst>
        <pc:spChg chg="mod">
          <ac:chgData name="Vittoria Locatelli" userId="3d78422e84995335" providerId="Windows Live" clId="Web-{0FC402BA-DABB-5DE5-8138-4D89598A80D0}" dt="2025-06-09T09:40:40.338" v="901" actId="20577"/>
          <ac:spMkLst>
            <pc:docMk/>
            <pc:sldMk cId="0" sldId="278"/>
            <ac:spMk id="12" creationId="{00000000-0000-0000-0000-000000000000}"/>
          </ac:spMkLst>
        </pc:spChg>
      </pc:sldChg>
      <pc:sldChg chg="modSp">
        <pc:chgData name="Vittoria Locatelli" userId="3d78422e84995335" providerId="Windows Live" clId="Web-{0FC402BA-DABB-5DE5-8138-4D89598A80D0}" dt="2025-06-09T09:43:08.953" v="935" actId="20577"/>
        <pc:sldMkLst>
          <pc:docMk/>
          <pc:sldMk cId="0" sldId="279"/>
        </pc:sldMkLst>
        <pc:spChg chg="mod">
          <ac:chgData name="Vittoria Locatelli" userId="3d78422e84995335" providerId="Windows Live" clId="Web-{0FC402BA-DABB-5DE5-8138-4D89598A80D0}" dt="2025-06-09T09:43:08.953" v="935" actId="20577"/>
          <ac:spMkLst>
            <pc:docMk/>
            <pc:sldMk cId="0" sldId="279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sv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30.svg"/><Relationship Id="rId10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8.svg"/><Relationship Id="rId7" Type="http://schemas.openxmlformats.org/officeDocument/2006/relationships/image" Target="../media/image7.sv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9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svg"/><Relationship Id="rId7" Type="http://schemas.openxmlformats.org/officeDocument/2006/relationships/image" Target="../media/image3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9.svg"/><Relationship Id="rId7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479"/>
            <a:ext cx="14257581" cy="3962310"/>
            <a:chOff x="0" y="0"/>
            <a:chExt cx="593497" cy="1649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97" cy="164938"/>
            </a:xfrm>
            <a:custGeom>
              <a:avLst/>
              <a:gdLst/>
              <a:ahLst/>
              <a:cxnLst/>
              <a:rect l="l" t="t" r="r" b="b"/>
              <a:pathLst>
                <a:path w="593497" h="164938">
                  <a:moveTo>
                    <a:pt x="0" y="0"/>
                  </a:moveTo>
                  <a:lnTo>
                    <a:pt x="593497" y="0"/>
                  </a:lnTo>
                  <a:lnTo>
                    <a:pt x="593497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116931" y="5534655"/>
            <a:ext cx="13171069" cy="3676183"/>
            <a:chOff x="0" y="0"/>
            <a:chExt cx="1002160" cy="2797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2159" cy="279713"/>
            </a:xfrm>
            <a:custGeom>
              <a:avLst/>
              <a:gdLst/>
              <a:ahLst/>
              <a:cxnLst/>
              <a:rect l="l" t="t" r="r" b="b"/>
              <a:pathLst>
                <a:path w="1002159" h="279713">
                  <a:moveTo>
                    <a:pt x="0" y="0"/>
                  </a:moveTo>
                  <a:lnTo>
                    <a:pt x="1002159" y="0"/>
                  </a:lnTo>
                  <a:lnTo>
                    <a:pt x="1002159" y="279713"/>
                  </a:lnTo>
                  <a:lnTo>
                    <a:pt x="0" y="27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88004" y="5786183"/>
            <a:ext cx="4684255" cy="1582186"/>
            <a:chOff x="0" y="0"/>
            <a:chExt cx="900655" cy="3042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0655" cy="304211"/>
            </a:xfrm>
            <a:custGeom>
              <a:avLst/>
              <a:gdLst/>
              <a:ahLst/>
              <a:cxnLst/>
              <a:rect l="l" t="t" r="r" b="b"/>
              <a:pathLst>
                <a:path w="900655" h="304211">
                  <a:moveTo>
                    <a:pt x="0" y="0"/>
                  </a:moveTo>
                  <a:lnTo>
                    <a:pt x="900655" y="0"/>
                  </a:lnTo>
                  <a:lnTo>
                    <a:pt x="900655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>
            <a:off x="5288004" y="5974132"/>
            <a:ext cx="4450784" cy="1206287"/>
          </a:xfrm>
          <a:custGeom>
            <a:avLst/>
            <a:gdLst/>
            <a:ahLst/>
            <a:cxnLst/>
            <a:rect l="l" t="t" r="r" b="b"/>
            <a:pathLst>
              <a:path w="4450784" h="1206287">
                <a:moveTo>
                  <a:pt x="0" y="0"/>
                </a:moveTo>
                <a:lnTo>
                  <a:pt x="4450784" y="0"/>
                </a:lnTo>
                <a:lnTo>
                  <a:pt x="4450784" y="1206288"/>
                </a:lnTo>
                <a:lnTo>
                  <a:pt x="0" y="12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11946975" y="6577276"/>
            <a:ext cx="2517439" cy="2517439"/>
          </a:xfrm>
          <a:custGeom>
            <a:avLst/>
            <a:gdLst/>
            <a:ahLst/>
            <a:cxnLst/>
            <a:rect l="l" t="t" r="r" b="b"/>
            <a:pathLst>
              <a:path w="2517439" h="2517439">
                <a:moveTo>
                  <a:pt x="0" y="0"/>
                </a:moveTo>
                <a:lnTo>
                  <a:pt x="2517440" y="0"/>
                </a:lnTo>
                <a:lnTo>
                  <a:pt x="2517440" y="2517439"/>
                </a:lnTo>
                <a:lnTo>
                  <a:pt x="0" y="2517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4464415" y="7180420"/>
            <a:ext cx="3482758" cy="1658831"/>
          </a:xfrm>
          <a:custGeom>
            <a:avLst/>
            <a:gdLst/>
            <a:ahLst/>
            <a:cxnLst/>
            <a:rect l="l" t="t" r="r" b="b"/>
            <a:pathLst>
              <a:path w="3482758" h="1658831">
                <a:moveTo>
                  <a:pt x="0" y="0"/>
                </a:moveTo>
                <a:lnTo>
                  <a:pt x="3482758" y="0"/>
                </a:lnTo>
                <a:lnTo>
                  <a:pt x="3482758" y="1658830"/>
                </a:lnTo>
                <a:lnTo>
                  <a:pt x="0" y="1658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378769" y="4837789"/>
            <a:ext cx="2629244" cy="5449211"/>
          </a:xfrm>
          <a:custGeom>
            <a:avLst/>
            <a:gdLst/>
            <a:ahLst/>
            <a:cxnLst/>
            <a:rect l="l" t="t" r="r" b="b"/>
            <a:pathLst>
              <a:path w="2629244" h="5449211">
                <a:moveTo>
                  <a:pt x="0" y="0"/>
                </a:moveTo>
                <a:lnTo>
                  <a:pt x="2629244" y="0"/>
                </a:lnTo>
                <a:lnTo>
                  <a:pt x="2629244" y="5449211"/>
                </a:lnTo>
                <a:lnTo>
                  <a:pt x="0" y="5449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291356" y="1754214"/>
            <a:ext cx="13964932" cy="2199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64"/>
              </a:lnSpc>
            </a:pPr>
            <a:r>
              <a:rPr lang="en-US" sz="7200" spc="253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LUGANO: </a:t>
            </a:r>
          </a:p>
          <a:p>
            <a:pPr algn="l">
              <a:lnSpc>
                <a:spcPts val="8564"/>
              </a:lnSpc>
            </a:pPr>
            <a:r>
              <a:rPr lang="en-US" sz="7200" spc="253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UNA PASSEGGIATA NELLA STORIA</a:t>
            </a:r>
            <a:endParaRPr lang="en-US" sz="7200" spc="253">
              <a:solidFill>
                <a:srgbClr val="231F20"/>
              </a:solidFill>
              <a:latin typeface="Bobby Jones"/>
              <a:ea typeface="Bobby Jones"/>
              <a:cs typeface="Bobby Jone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288004" y="7715515"/>
            <a:ext cx="8269117" cy="111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9"/>
              </a:lnSpc>
            </a:pPr>
            <a:r>
              <a:rPr lang="en-US" sz="1550" b="1" spc="14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MEDIAZIONE FAI SWISS:​ ANNA SCIANCALEPORE​</a:t>
            </a:r>
            <a:endParaRPr lang="en-US" sz="1550"/>
          </a:p>
          <a:p>
            <a:pPr algn="l">
              <a:lnSpc>
                <a:spcPts val="2199"/>
              </a:lnSpc>
            </a:pPr>
            <a:r>
              <a:rPr lang="en-US" sz="1550" b="1" spc="14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DIGITALIZZAZIONE: VITTORIA LOCATELLI​</a:t>
            </a:r>
            <a:endParaRPr lang="en-US" sz="1550" b="1" spc="14">
              <a:solidFill>
                <a:srgbClr val="2E2E2E"/>
              </a:solidFill>
              <a:latin typeface="Poppins Bold"/>
              <a:ea typeface="Poppins Bold"/>
              <a:cs typeface="Poppins Bold"/>
            </a:endParaRPr>
          </a:p>
          <a:p>
            <a:pPr algn="l">
              <a:lnSpc>
                <a:spcPts val="2199"/>
              </a:lnSpc>
            </a:pPr>
            <a:r>
              <a:rPr lang="en-US" sz="1550" b="1" spc="14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E-MAIL: EDUCATION@FAISWISS.CH</a:t>
            </a:r>
            <a:endParaRPr lang="en-US" sz="1550" b="1" spc="14">
              <a:solidFill>
                <a:srgbClr val="2E2E2E"/>
              </a:solidFill>
              <a:latin typeface="Poppins Bold"/>
              <a:ea typeface="Poppins Bold"/>
              <a:cs typeface="Poppins Bold"/>
            </a:endParaRPr>
          </a:p>
          <a:p>
            <a:pPr algn="l">
              <a:lnSpc>
                <a:spcPts val="2199"/>
              </a:lnSpc>
            </a:pPr>
            <a:endParaRPr lang="en-US" sz="1570" b="1" spc="14">
              <a:solidFill>
                <a:srgbClr val="2E2E2E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689243" y="5958511"/>
            <a:ext cx="8269117" cy="27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9"/>
              </a:lnSpc>
            </a:pPr>
            <a:r>
              <a:rPr lang="en-US" sz="1570" b="1" spc="14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CON IL CONTRIBUTO DI: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903821" y="146244"/>
            <a:ext cx="2603946" cy="5396779"/>
          </a:xfrm>
          <a:custGeom>
            <a:avLst/>
            <a:gdLst/>
            <a:ahLst/>
            <a:cxnLst/>
            <a:rect l="l" t="t" r="r" b="b"/>
            <a:pathLst>
              <a:path w="2603946" h="5396779">
                <a:moveTo>
                  <a:pt x="0" y="0"/>
                </a:moveTo>
                <a:lnTo>
                  <a:pt x="2603946" y="0"/>
                </a:lnTo>
                <a:lnTo>
                  <a:pt x="2603946" y="5396780"/>
                </a:lnTo>
                <a:lnTo>
                  <a:pt x="0" y="5396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17784" y="3132146"/>
            <a:ext cx="14836188" cy="6503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6"/>
              </a:lnSpc>
            </a:pP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L'eroe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più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leggendario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popolare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Confederazione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Elvetica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svetta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dall'alto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una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rupe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evocante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le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montagne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svizzere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levando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freccia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segno di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sfida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vittoria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saldo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difesa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libertà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</a:p>
          <a:p>
            <a:pPr algn="l">
              <a:lnSpc>
                <a:spcPts val="4186"/>
              </a:lnSpc>
            </a:pP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Il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monumento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nell’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ubicazione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originale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quella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attuale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da le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spalle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al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lago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per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guardare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direzione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Svizzera interna a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significare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lealtà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Canton Ticino verso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l'istituzione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confederale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garante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dei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valori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libertà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di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indipendenza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  <a:endParaRPr lang="en-US" sz="4550" spc="154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4186"/>
              </a:lnSpc>
            </a:pP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Nella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cerimonia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inaugurale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il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discorso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fu tenuto </a:t>
            </a:r>
            <a:endParaRPr lang="en-US" sz="4550" spc="154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4186"/>
              </a:lnSpc>
            </a:pP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dall’esule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italiano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Carlo Cattaneo,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fondatore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nuovo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Liceo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laico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550" spc="15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4550" spc="15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1852.</a:t>
            </a:r>
            <a:endParaRPr lang="en-US" sz="4550" spc="154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89092" y="207803"/>
            <a:ext cx="18198879" cy="2167730"/>
            <a:chOff x="0" y="0"/>
            <a:chExt cx="1384715" cy="1649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4715" cy="164938"/>
            </a:xfrm>
            <a:custGeom>
              <a:avLst/>
              <a:gdLst/>
              <a:ahLst/>
              <a:cxnLst/>
              <a:rect l="l" t="t" r="r" b="b"/>
              <a:pathLst>
                <a:path w="1384715" h="164938">
                  <a:moveTo>
                    <a:pt x="0" y="0"/>
                  </a:moveTo>
                  <a:lnTo>
                    <a:pt x="1384715" y="0"/>
                  </a:lnTo>
                  <a:lnTo>
                    <a:pt x="1384715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05781" y="443975"/>
            <a:ext cx="8639269" cy="1582186"/>
            <a:chOff x="0" y="0"/>
            <a:chExt cx="1661096" cy="3042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61096" cy="304211"/>
            </a:xfrm>
            <a:custGeom>
              <a:avLst/>
              <a:gdLst/>
              <a:ahLst/>
              <a:cxnLst/>
              <a:rect l="l" t="t" r="r" b="b"/>
              <a:pathLst>
                <a:path w="1661096" h="304211">
                  <a:moveTo>
                    <a:pt x="0" y="0"/>
                  </a:moveTo>
                  <a:lnTo>
                    <a:pt x="1661096" y="0"/>
                  </a:lnTo>
                  <a:lnTo>
                    <a:pt x="1661096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" name="TextBox 10"/>
          <p:cNvSpPr txBox="1"/>
          <p:nvPr/>
        </p:nvSpPr>
        <p:spPr>
          <a:xfrm rot="74449">
            <a:off x="9217853" y="710847"/>
            <a:ext cx="7801723" cy="119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8"/>
              </a:lnSpc>
            </a:pPr>
            <a:r>
              <a:rPr lang="en-US" sz="9731" spc="9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GUGLIELMO TELL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7784" y="538007"/>
            <a:ext cx="8192563" cy="1422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978"/>
              </a:lnSpc>
            </a:pPr>
            <a:r>
              <a:rPr lang="en-US" sz="9546" spc="324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ARTE&amp;POLITICA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530698" y="-516696"/>
            <a:ext cx="9013864" cy="13520795"/>
          </a:xfrm>
          <a:custGeom>
            <a:avLst/>
            <a:gdLst/>
            <a:ahLst/>
            <a:cxnLst/>
            <a:rect l="l" t="t" r="r" b="b"/>
            <a:pathLst>
              <a:path w="9013864" h="13520795">
                <a:moveTo>
                  <a:pt x="0" y="0"/>
                </a:moveTo>
                <a:lnTo>
                  <a:pt x="9013863" y="0"/>
                </a:lnTo>
                <a:lnTo>
                  <a:pt x="9013863" y="13520795"/>
                </a:lnTo>
                <a:lnTo>
                  <a:pt x="0" y="13520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7803"/>
            <a:ext cx="18198879" cy="2002946"/>
            <a:chOff x="0" y="0"/>
            <a:chExt cx="1384715" cy="152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4715" cy="152400"/>
            </a:xfrm>
            <a:custGeom>
              <a:avLst/>
              <a:gdLst/>
              <a:ahLst/>
              <a:cxnLst/>
              <a:rect l="l" t="t" r="r" b="b"/>
              <a:pathLst>
                <a:path w="1384715" h="152400">
                  <a:moveTo>
                    <a:pt x="0" y="0"/>
                  </a:moveTo>
                  <a:lnTo>
                    <a:pt x="1384715" y="0"/>
                  </a:lnTo>
                  <a:lnTo>
                    <a:pt x="138471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" name="Freeform 7"/>
          <p:cNvSpPr/>
          <p:nvPr/>
        </p:nvSpPr>
        <p:spPr>
          <a:xfrm rot="-5405720">
            <a:off x="6736718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-5405720">
            <a:off x="1874454" y="7243187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49"/>
                </a:lnTo>
                <a:lnTo>
                  <a:pt x="0" y="495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5405720">
            <a:off x="11533089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-5405720">
            <a:off x="16385326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1" name="Group 11"/>
          <p:cNvGrpSpPr/>
          <p:nvPr/>
        </p:nvGrpSpPr>
        <p:grpSpPr>
          <a:xfrm>
            <a:off x="7050813" y="418183"/>
            <a:ext cx="8700993" cy="1582186"/>
            <a:chOff x="0" y="0"/>
            <a:chExt cx="1672964" cy="3042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72964" cy="304211"/>
            </a:xfrm>
            <a:custGeom>
              <a:avLst/>
              <a:gdLst/>
              <a:ahLst/>
              <a:cxnLst/>
              <a:rect l="l" t="t" r="r" b="b"/>
              <a:pathLst>
                <a:path w="1672964" h="304211">
                  <a:moveTo>
                    <a:pt x="0" y="0"/>
                  </a:moveTo>
                  <a:lnTo>
                    <a:pt x="1672964" y="0"/>
                  </a:lnTo>
                  <a:lnTo>
                    <a:pt x="1672964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Freeform 13"/>
          <p:cNvSpPr/>
          <p:nvPr/>
        </p:nvSpPr>
        <p:spPr>
          <a:xfrm>
            <a:off x="6739689" y="1149006"/>
            <a:ext cx="11370098" cy="7988989"/>
          </a:xfrm>
          <a:custGeom>
            <a:avLst/>
            <a:gdLst/>
            <a:ahLst/>
            <a:cxnLst/>
            <a:rect l="l" t="t" r="r" b="b"/>
            <a:pathLst>
              <a:path w="11370098" h="7988989">
                <a:moveTo>
                  <a:pt x="0" y="0"/>
                </a:moveTo>
                <a:lnTo>
                  <a:pt x="11370098" y="0"/>
                </a:lnTo>
                <a:lnTo>
                  <a:pt x="11370098" y="7988988"/>
                </a:lnTo>
                <a:lnTo>
                  <a:pt x="0" y="798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06" b="-330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>
            <a:off x="439813" y="2621630"/>
            <a:ext cx="7994580" cy="561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9"/>
              </a:lnSpc>
            </a:pP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Costruito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sul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sedime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dell’antico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Palazzo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Vescovile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dal primo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sindaco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Giacomo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Luvini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Perseghini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diventa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prima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sede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1844 del Governo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Cantonale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fu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adibito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negli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anni 50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dell'ottocento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 ad albergo per far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fronte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crisi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economica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causata dal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blocco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economico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austriaco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dal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ritorno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degli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emigrati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poi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sede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stabile del Municipio.</a:t>
            </a:r>
          </a:p>
          <a:p>
            <a:pPr algn="l">
              <a:lnSpc>
                <a:spcPts val="2889"/>
              </a:lnSpc>
            </a:pP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L’edificio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neoclassico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affidato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all’architetto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Giacomo Moralia, fu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totalmente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finanziato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dalla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cittadinanza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come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riportato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facciata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:</a:t>
            </a:r>
            <a:endParaRPr lang="en-US" sz="3350" spc="115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2889"/>
              </a:lnSpc>
            </a:pP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”Aere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civium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conditum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anno MDCCCIV”</a:t>
            </a:r>
            <a:endParaRPr lang="en-US" sz="3350" spc="115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2889"/>
              </a:lnSpc>
            </a:pPr>
            <a:endParaRPr lang="en-US" sz="3399" spc="115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  <a:sym typeface="Dreaming Outloud All Cap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39625" y="902049"/>
            <a:ext cx="6884238" cy="95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2"/>
              </a:lnSpc>
            </a:pPr>
            <a:r>
              <a:rPr lang="en-US" sz="7747" spc="263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PALAZZO CIVICO</a:t>
            </a:r>
          </a:p>
        </p:txBody>
      </p:sp>
      <p:sp>
        <p:nvSpPr>
          <p:cNvPr id="16" name="TextBox 16"/>
          <p:cNvSpPr txBox="1"/>
          <p:nvPr/>
        </p:nvSpPr>
        <p:spPr>
          <a:xfrm rot="74449">
            <a:off x="7318235" y="744799"/>
            <a:ext cx="8418560" cy="1191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9"/>
              </a:lnSpc>
            </a:pPr>
            <a:r>
              <a:rPr lang="en-US" sz="5032" spc="5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EDIFICIO REALIZZATO DAI CITTADINI NELL’ANNO 1844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1763"/>
            <a:ext cx="18377092" cy="2015025"/>
            <a:chOff x="0" y="0"/>
            <a:chExt cx="1398275" cy="1533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8275" cy="153319"/>
            </a:xfrm>
            <a:custGeom>
              <a:avLst/>
              <a:gdLst/>
              <a:ahLst/>
              <a:cxnLst/>
              <a:rect l="l" t="t" r="r" b="b"/>
              <a:pathLst>
                <a:path w="1398275" h="153319">
                  <a:moveTo>
                    <a:pt x="0" y="0"/>
                  </a:moveTo>
                  <a:lnTo>
                    <a:pt x="1398275" y="0"/>
                  </a:lnTo>
                  <a:lnTo>
                    <a:pt x="1398275" y="153319"/>
                  </a:lnTo>
                  <a:lnTo>
                    <a:pt x="0" y="1533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" name="Freeform 7"/>
          <p:cNvSpPr/>
          <p:nvPr/>
        </p:nvSpPr>
        <p:spPr>
          <a:xfrm rot="-5405720">
            <a:off x="6736718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-5405720">
            <a:off x="1874454" y="7243187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49"/>
                </a:lnTo>
                <a:lnTo>
                  <a:pt x="0" y="495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5405720">
            <a:off x="11533089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-5405720">
            <a:off x="16385326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70988" y="2210748"/>
            <a:ext cx="9779399" cy="6871313"/>
          </a:xfrm>
          <a:custGeom>
            <a:avLst/>
            <a:gdLst/>
            <a:ahLst/>
            <a:cxnLst/>
            <a:rect l="l" t="t" r="r" b="b"/>
            <a:pathLst>
              <a:path w="9779399" h="6871313">
                <a:moveTo>
                  <a:pt x="0" y="0"/>
                </a:moveTo>
                <a:lnTo>
                  <a:pt x="9779399" y="0"/>
                </a:lnTo>
                <a:lnTo>
                  <a:pt x="9779399" y="6871314"/>
                </a:lnTo>
                <a:lnTo>
                  <a:pt x="0" y="6871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64" r="-536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9932078" y="2525592"/>
            <a:ext cx="8061330" cy="657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74"/>
              </a:lnSpc>
            </a:pPr>
            <a:r>
              <a:rPr lang="it-IT" sz="3200" spc="11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il primo orologio pubblico sorretto da due figure rappresentanti la Fama della Città che dura nel tempo. In alto al centro il blasone della Città, con trofei di guerra e in alto il cappello di Tell, a fianco due figure, la Concordia e la Forza con clava e leone addomesticato; alle estremità, la Religione con corona e globo crucifero e la Libertà con un gioco spezzato e cornucopia, segno di abbondanza.</a:t>
            </a:r>
          </a:p>
          <a:p>
            <a:pPr algn="r">
              <a:lnSpc>
                <a:spcPts val="2974"/>
              </a:lnSpc>
            </a:pPr>
            <a:r>
              <a:rPr lang="it-IT" sz="3200" spc="11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Nella fascia inferiore due riquadri rappresentati i mestieri e il commercio e nelle nicchie, le statue raffiguranti il Potere legislativo e il Potere esecutivo.</a:t>
            </a:r>
          </a:p>
          <a:p>
            <a:pPr algn="r">
              <a:lnSpc>
                <a:spcPts val="2974"/>
              </a:lnSpc>
            </a:pPr>
            <a:r>
              <a:rPr lang="it-IT" sz="3200" spc="11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 porticato d'ingresso le statue degli uomini illustri, orgoglio della nuova repubblica cantonale.</a:t>
            </a:r>
            <a:endParaRPr lang="en-US" sz="3499" spc="11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  <a:sym typeface="Dreaming Outloud All Cap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96045" y="842013"/>
            <a:ext cx="6884238" cy="95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2"/>
              </a:lnSpc>
            </a:pPr>
            <a:r>
              <a:rPr lang="en-US" sz="7747" spc="263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PALAZZO CIVICO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896713" y="418183"/>
            <a:ext cx="6132059" cy="1582186"/>
            <a:chOff x="0" y="0"/>
            <a:chExt cx="1179028" cy="3042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79028" cy="304211"/>
            </a:xfrm>
            <a:custGeom>
              <a:avLst/>
              <a:gdLst/>
              <a:ahLst/>
              <a:cxnLst/>
              <a:rect l="l" t="t" r="r" b="b"/>
              <a:pathLst>
                <a:path w="1179028" h="304211">
                  <a:moveTo>
                    <a:pt x="0" y="0"/>
                  </a:moveTo>
                  <a:lnTo>
                    <a:pt x="1179028" y="0"/>
                  </a:lnTo>
                  <a:lnTo>
                    <a:pt x="1179028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896713" y="483175"/>
            <a:ext cx="6132059" cy="130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  <a:spcBef>
                <a:spcPct val="0"/>
              </a:spcBef>
            </a:pPr>
            <a:r>
              <a:rPr lang="en-US" sz="769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 frontone: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84" y="211095"/>
            <a:ext cx="13938609" cy="2167730"/>
            <a:chOff x="0" y="0"/>
            <a:chExt cx="1060560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0560" cy="164938"/>
            </a:xfrm>
            <a:custGeom>
              <a:avLst/>
              <a:gdLst/>
              <a:ahLst/>
              <a:cxnLst/>
              <a:rect l="l" t="t" r="r" b="b"/>
              <a:pathLst>
                <a:path w="1060560" h="164938">
                  <a:moveTo>
                    <a:pt x="0" y="0"/>
                  </a:moveTo>
                  <a:lnTo>
                    <a:pt x="1060560" y="0"/>
                  </a:lnTo>
                  <a:lnTo>
                    <a:pt x="1060560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23036" y="509135"/>
            <a:ext cx="6132059" cy="1582186"/>
            <a:chOff x="0" y="0"/>
            <a:chExt cx="1179028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9028" cy="304211"/>
            </a:xfrm>
            <a:custGeom>
              <a:avLst/>
              <a:gdLst/>
              <a:ahLst/>
              <a:cxnLst/>
              <a:rect l="l" t="t" r="r" b="b"/>
              <a:pathLst>
                <a:path w="1179028" h="304211">
                  <a:moveTo>
                    <a:pt x="0" y="0"/>
                  </a:moveTo>
                  <a:lnTo>
                    <a:pt x="1179028" y="0"/>
                  </a:lnTo>
                  <a:lnTo>
                    <a:pt x="1179028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Freeform 9"/>
          <p:cNvSpPr/>
          <p:nvPr/>
        </p:nvSpPr>
        <p:spPr>
          <a:xfrm rot="-5405720">
            <a:off x="6736718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-5405720">
            <a:off x="1874454" y="7243187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49"/>
                </a:lnTo>
                <a:lnTo>
                  <a:pt x="0" y="495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 rot="-5405720">
            <a:off x="11533089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5405720">
            <a:off x="16385326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13355096" y="195724"/>
            <a:ext cx="4754691" cy="9062576"/>
          </a:xfrm>
          <a:custGeom>
            <a:avLst/>
            <a:gdLst/>
            <a:ahLst/>
            <a:cxnLst/>
            <a:rect l="l" t="t" r="r" b="b"/>
            <a:pathLst>
              <a:path w="4754691" h="9062576">
                <a:moveTo>
                  <a:pt x="0" y="0"/>
                </a:moveTo>
                <a:lnTo>
                  <a:pt x="4754691" y="0"/>
                </a:lnTo>
                <a:lnTo>
                  <a:pt x="4754691" y="9062576"/>
                </a:lnTo>
                <a:lnTo>
                  <a:pt x="0" y="9062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 rot="74449">
            <a:off x="7143978" y="632455"/>
            <a:ext cx="6051922" cy="1561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8"/>
              </a:lnSpc>
            </a:pPr>
            <a:r>
              <a:rPr lang="en-US" sz="12731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SPARTACO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1960" y="2383388"/>
            <a:ext cx="12742247" cy="600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L’esperienza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dei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moti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rivoluzionari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 Italia e in Svizzera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1847-1848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segnò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profondamente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lo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scultore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Vela e fu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all'origine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uno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dei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suoi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più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grandi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capolavori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scultorei:vSpartaco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  <a:endParaRPr lang="en-US" sz="4000" spc="152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>
              <a:lnSpc>
                <a:spcPts val="5174"/>
              </a:lnSpc>
            </a:pP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Opera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realizzata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marmo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tra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il 1847 e il 1849, è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oggi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conservata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nell'atrio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Palazzo Civico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accanto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alle statue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dell'architecco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G.Arbertolli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1742-1838),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G.M.Luvini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frate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divenuto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vescovo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Pesaro (1725-1790), il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filosofo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F.Soave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(1743-1806),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l'architetto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D.Fontana</a:t>
            </a:r>
            <a:r>
              <a:rPr lang="en-US" sz="4000" spc="15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(1543-1607).</a:t>
            </a:r>
            <a:endParaRPr lang="en-US" sz="4000" spc="152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39625" y="902049"/>
            <a:ext cx="6888157" cy="953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2"/>
              </a:lnSpc>
            </a:pPr>
            <a:r>
              <a:rPr lang="en-US" sz="7747" spc="263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VINCENZO VELA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7803"/>
            <a:ext cx="12162502" cy="2167730"/>
            <a:chOff x="0" y="0"/>
            <a:chExt cx="925420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5420" cy="164938"/>
            </a:xfrm>
            <a:custGeom>
              <a:avLst/>
              <a:gdLst/>
              <a:ahLst/>
              <a:cxnLst/>
              <a:rect l="l" t="t" r="r" b="b"/>
              <a:pathLst>
                <a:path w="925420" h="164938">
                  <a:moveTo>
                    <a:pt x="0" y="0"/>
                  </a:moveTo>
                  <a:lnTo>
                    <a:pt x="925420" y="0"/>
                  </a:lnTo>
                  <a:lnTo>
                    <a:pt x="925420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588275" y="477883"/>
            <a:ext cx="6132059" cy="1582186"/>
            <a:chOff x="0" y="0"/>
            <a:chExt cx="1179028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9028" cy="304211"/>
            </a:xfrm>
            <a:custGeom>
              <a:avLst/>
              <a:gdLst/>
              <a:ahLst/>
              <a:cxnLst/>
              <a:rect l="l" t="t" r="r" b="b"/>
              <a:pathLst>
                <a:path w="1179028" h="304211">
                  <a:moveTo>
                    <a:pt x="0" y="0"/>
                  </a:moveTo>
                  <a:lnTo>
                    <a:pt x="1179028" y="0"/>
                  </a:lnTo>
                  <a:lnTo>
                    <a:pt x="1179028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Freeform 9"/>
          <p:cNvSpPr/>
          <p:nvPr/>
        </p:nvSpPr>
        <p:spPr>
          <a:xfrm rot="-5405720">
            <a:off x="6736718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-5405720">
            <a:off x="1874454" y="7243187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49"/>
                </a:lnTo>
                <a:lnTo>
                  <a:pt x="0" y="495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 rot="-5405720">
            <a:off x="11533089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5405720">
            <a:off x="16385326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-5480169">
            <a:off x="13214635" y="750019"/>
            <a:ext cx="421355" cy="2694714"/>
          </a:xfrm>
          <a:custGeom>
            <a:avLst/>
            <a:gdLst/>
            <a:ahLst/>
            <a:cxnLst/>
            <a:rect l="l" t="t" r="r" b="b"/>
            <a:pathLst>
              <a:path w="421355" h="2694714">
                <a:moveTo>
                  <a:pt x="0" y="0"/>
                </a:moveTo>
                <a:lnTo>
                  <a:pt x="421355" y="0"/>
                </a:lnTo>
                <a:lnTo>
                  <a:pt x="421355" y="2694714"/>
                </a:lnTo>
                <a:lnTo>
                  <a:pt x="0" y="2694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15992169" y="2690122"/>
            <a:ext cx="421355" cy="2453378"/>
          </a:xfrm>
          <a:custGeom>
            <a:avLst/>
            <a:gdLst/>
            <a:ahLst/>
            <a:cxnLst/>
            <a:rect l="l" t="t" r="r" b="b"/>
            <a:pathLst>
              <a:path w="421355" h="2453378">
                <a:moveTo>
                  <a:pt x="0" y="0"/>
                </a:moveTo>
                <a:lnTo>
                  <a:pt x="421355" y="0"/>
                </a:lnTo>
                <a:lnTo>
                  <a:pt x="421355" y="2453378"/>
                </a:lnTo>
                <a:lnTo>
                  <a:pt x="0" y="2453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83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 rot="-6731243" flipH="1">
            <a:off x="214610" y="7335961"/>
            <a:ext cx="1881734" cy="1621713"/>
          </a:xfrm>
          <a:custGeom>
            <a:avLst/>
            <a:gdLst/>
            <a:ahLst/>
            <a:cxnLst/>
            <a:rect l="l" t="t" r="r" b="b"/>
            <a:pathLst>
              <a:path w="1881734" h="1621713">
                <a:moveTo>
                  <a:pt x="1881734" y="0"/>
                </a:moveTo>
                <a:lnTo>
                  <a:pt x="0" y="0"/>
                </a:lnTo>
                <a:lnTo>
                  <a:pt x="0" y="1621713"/>
                </a:lnTo>
                <a:lnTo>
                  <a:pt x="1881734" y="1621713"/>
                </a:lnTo>
                <a:lnTo>
                  <a:pt x="18817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1155477" y="6969409"/>
            <a:ext cx="6201575" cy="2935412"/>
          </a:xfrm>
          <a:custGeom>
            <a:avLst/>
            <a:gdLst/>
            <a:ahLst/>
            <a:cxnLst/>
            <a:rect l="l" t="t" r="r" b="b"/>
            <a:pathLst>
              <a:path w="6201575" h="2935412">
                <a:moveTo>
                  <a:pt x="0" y="0"/>
                </a:moveTo>
                <a:lnTo>
                  <a:pt x="6201575" y="0"/>
                </a:lnTo>
                <a:lnTo>
                  <a:pt x="6201575" y="2935412"/>
                </a:lnTo>
                <a:lnTo>
                  <a:pt x="0" y="2935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16202846" y="5314900"/>
            <a:ext cx="421355" cy="2694714"/>
          </a:xfrm>
          <a:custGeom>
            <a:avLst/>
            <a:gdLst/>
            <a:ahLst/>
            <a:cxnLst/>
            <a:rect l="l" t="t" r="r" b="b"/>
            <a:pathLst>
              <a:path w="421355" h="2694714">
                <a:moveTo>
                  <a:pt x="0" y="0"/>
                </a:moveTo>
                <a:lnTo>
                  <a:pt x="421356" y="0"/>
                </a:lnTo>
                <a:lnTo>
                  <a:pt x="421356" y="2694714"/>
                </a:lnTo>
                <a:lnTo>
                  <a:pt x="0" y="2694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14705994" y="5768466"/>
            <a:ext cx="3304399" cy="3532814"/>
          </a:xfrm>
          <a:custGeom>
            <a:avLst/>
            <a:gdLst/>
            <a:ahLst/>
            <a:cxnLst/>
            <a:rect l="l" t="t" r="r" b="b"/>
            <a:pathLst>
              <a:path w="3304399" h="3532814">
                <a:moveTo>
                  <a:pt x="0" y="0"/>
                </a:moveTo>
                <a:lnTo>
                  <a:pt x="3304399" y="0"/>
                </a:lnTo>
                <a:lnTo>
                  <a:pt x="3304399" y="3532815"/>
                </a:lnTo>
                <a:lnTo>
                  <a:pt x="0" y="3532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>
            <a:off x="-6726" y="-346086"/>
            <a:ext cx="6419512" cy="9604386"/>
          </a:xfrm>
          <a:custGeom>
            <a:avLst/>
            <a:gdLst/>
            <a:ahLst/>
            <a:cxnLst/>
            <a:rect l="l" t="t" r="r" b="b"/>
            <a:pathLst>
              <a:path w="6419512" h="9604386">
                <a:moveTo>
                  <a:pt x="0" y="0"/>
                </a:moveTo>
                <a:lnTo>
                  <a:pt x="6419512" y="0"/>
                </a:lnTo>
                <a:lnTo>
                  <a:pt x="6419512" y="9604386"/>
                </a:lnTo>
                <a:lnTo>
                  <a:pt x="0" y="9604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036" r="-6036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0" name="Group 20"/>
          <p:cNvGrpSpPr/>
          <p:nvPr/>
        </p:nvGrpSpPr>
        <p:grpSpPr>
          <a:xfrm>
            <a:off x="11818" y="2545987"/>
            <a:ext cx="16191029" cy="4440223"/>
            <a:chOff x="0" y="0"/>
            <a:chExt cx="3563529" cy="11842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563529" cy="1184246"/>
            </a:xfrm>
            <a:custGeom>
              <a:avLst/>
              <a:gdLst/>
              <a:ahLst/>
              <a:cxnLst/>
              <a:rect l="l" t="t" r="r" b="b"/>
              <a:pathLst>
                <a:path w="3563529" h="1184246">
                  <a:moveTo>
                    <a:pt x="0" y="0"/>
                  </a:moveTo>
                  <a:lnTo>
                    <a:pt x="3563529" y="0"/>
                  </a:lnTo>
                  <a:lnTo>
                    <a:pt x="3563529" y="1184246"/>
                  </a:lnTo>
                  <a:lnTo>
                    <a:pt x="0" y="1184246"/>
                  </a:lnTo>
                  <a:close/>
                </a:path>
              </a:pathLst>
            </a:custGeom>
            <a:solidFill>
              <a:srgbClr val="000000">
                <a:alpha val="24706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563529" cy="1222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587897" y="-1150400"/>
            <a:ext cx="3229898" cy="4056235"/>
          </a:xfrm>
          <a:custGeom>
            <a:avLst/>
            <a:gdLst/>
            <a:ahLst/>
            <a:cxnLst/>
            <a:rect l="l" t="t" r="r" b="b"/>
            <a:pathLst>
              <a:path w="3229898" h="4056235">
                <a:moveTo>
                  <a:pt x="0" y="0"/>
                </a:moveTo>
                <a:lnTo>
                  <a:pt x="3229898" y="0"/>
                </a:lnTo>
                <a:lnTo>
                  <a:pt x="3229898" y="4056235"/>
                </a:lnTo>
                <a:lnTo>
                  <a:pt x="0" y="40562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614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4479315" y="2924885"/>
            <a:ext cx="4549751" cy="2543787"/>
          </a:xfrm>
          <a:custGeom>
            <a:avLst/>
            <a:gdLst/>
            <a:ahLst/>
            <a:cxnLst/>
            <a:rect l="l" t="t" r="r" b="b"/>
            <a:pathLst>
              <a:path w="4549751" h="2543787">
                <a:moveTo>
                  <a:pt x="0" y="0"/>
                </a:moveTo>
                <a:lnTo>
                  <a:pt x="4549750" y="0"/>
                </a:lnTo>
                <a:lnTo>
                  <a:pt x="4549750" y="2543786"/>
                </a:lnTo>
                <a:lnTo>
                  <a:pt x="0" y="2543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0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TextBox 25"/>
          <p:cNvSpPr txBox="1"/>
          <p:nvPr/>
        </p:nvSpPr>
        <p:spPr>
          <a:xfrm>
            <a:off x="296755" y="2565037"/>
            <a:ext cx="15695414" cy="4156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64"/>
              </a:lnSpc>
            </a:pP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L'opera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venne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trasferita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molte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volte :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fino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al 1872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trovava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Milano, </a:t>
            </a:r>
            <a:endParaRPr lang="en-US" sz="3050">
              <a:solidFill>
                <a:srgbClr val="000000"/>
              </a:solidFill>
              <a:latin typeface="Calibri"/>
              <a:ea typeface="Calibri"/>
              <a:cs typeface="Calibri"/>
              <a:sym typeface="Dreaming Outloud All Caps"/>
            </a:endParaRPr>
          </a:p>
          <a:p>
            <a:pPr>
              <a:lnSpc>
                <a:spcPts val="3564"/>
              </a:lnSpc>
            </a:pP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poi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venne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acquistata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dal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mecenate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russo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Pavel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Grigor’evič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von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Derwies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endParaRPr lang="en-US" sz="3050">
              <a:solidFill>
                <a:srgbClr val="000000"/>
              </a:solidFill>
              <a:latin typeface="Calibri"/>
              <a:ea typeface="Calibri"/>
              <a:cs typeface="Calibri"/>
              <a:sym typeface="Dreaming Outloud All Caps"/>
            </a:endParaRPr>
          </a:p>
          <a:p>
            <a:pPr>
              <a:lnSpc>
                <a:spcPts val="3564"/>
              </a:lnSpc>
            </a:pP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per il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castello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Trevano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alla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sua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morte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1881, il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figlio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Serge </a:t>
            </a:r>
            <a:endParaRPr lang="en-US" sz="3050">
              <a:solidFill>
                <a:srgbClr val="000000"/>
              </a:solidFill>
              <a:latin typeface="Calibri"/>
              <a:ea typeface="Calibri"/>
              <a:cs typeface="Calibri"/>
              <a:sym typeface="Dreaming Outloud All Caps"/>
            </a:endParaRPr>
          </a:p>
          <a:p>
            <a:pPr>
              <a:lnSpc>
                <a:spcPts val="3564"/>
              </a:lnSpc>
            </a:pP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lasciò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il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castello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trasferì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lo Spartaco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proprio palazzo di San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Pietroburgo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endParaRPr lang="en-US" sz="3050">
              <a:solidFill>
                <a:srgbClr val="000000"/>
              </a:solidFill>
              <a:latin typeface="Calibri"/>
              <a:ea typeface="Calibri"/>
              <a:cs typeface="Calibri"/>
              <a:sym typeface="Dreaming Outloud All Caps"/>
            </a:endParaRPr>
          </a:p>
          <a:p>
            <a:pPr>
              <a:lnSpc>
                <a:spcPts val="3564"/>
              </a:lnSpc>
            </a:pP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il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marmo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rientrò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Svizzera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soltanto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1907,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quando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Fondazione Keller </a:t>
            </a:r>
          </a:p>
          <a:p>
            <a:pPr>
              <a:lnSpc>
                <a:spcPts val="3564"/>
              </a:lnSpc>
            </a:pP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lo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acquistò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per la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Confederazione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Elvetica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</a:t>
            </a:r>
            <a:endParaRPr lang="en-US" sz="3050" spc="105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>
              <a:lnSpc>
                <a:spcPts val="3564"/>
              </a:lnSpc>
            </a:pP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Esposto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successivamente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Berna (Museo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d’Arte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1907-1910), a Ginevra (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Musée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d’Art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et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d’Histoire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1910-1920) e di nuovo al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castello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Trevano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(1937-1945),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venne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definitivamente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collocato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maggio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1945 </a:t>
            </a:r>
            <a:r>
              <a:rPr lang="en-US" sz="3050" spc="10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nell’atrio</a:t>
            </a:r>
            <a:r>
              <a:rPr lang="en-US" sz="3050" spc="10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Palazzo Civico di Lugano,</a:t>
            </a:r>
            <a:endParaRPr lang="en-US" sz="3050" spc="105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11322646" y="7023685"/>
            <a:ext cx="2975002" cy="297500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35069" r="-55902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461819" y="7023685"/>
            <a:ext cx="2975002" cy="2975002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16752" r="-16752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0" name="TextBox 30"/>
          <p:cNvSpPr txBox="1"/>
          <p:nvPr/>
        </p:nvSpPr>
        <p:spPr>
          <a:xfrm rot="74449">
            <a:off x="5585153" y="798095"/>
            <a:ext cx="6051922" cy="991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9"/>
              </a:lnSpc>
            </a:pPr>
            <a:r>
              <a:rPr lang="en-US" sz="8032" spc="8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TRASFERIMENTI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17784" y="901689"/>
            <a:ext cx="4770491" cy="953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2"/>
              </a:lnSpc>
            </a:pPr>
            <a:r>
              <a:rPr lang="en-US" sz="7747" spc="263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SPARTACO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4006" y="0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7803"/>
            <a:ext cx="18198879" cy="2167730"/>
            <a:chOff x="0" y="0"/>
            <a:chExt cx="1384715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4715" cy="164938"/>
            </a:xfrm>
            <a:custGeom>
              <a:avLst/>
              <a:gdLst/>
              <a:ahLst/>
              <a:cxnLst/>
              <a:rect l="l" t="t" r="r" b="b"/>
              <a:pathLst>
                <a:path w="1384715" h="164938">
                  <a:moveTo>
                    <a:pt x="0" y="0"/>
                  </a:moveTo>
                  <a:lnTo>
                    <a:pt x="1384715" y="0"/>
                  </a:lnTo>
                  <a:lnTo>
                    <a:pt x="1384715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2675" y="337430"/>
            <a:ext cx="17294445" cy="192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29"/>
              </a:lnSpc>
            </a:pPr>
            <a:r>
              <a:rPr lang="en-US" sz="6547" spc="222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L’OBELISCO, DA SEGNO RELIGIOSO IN SEGNO PATRIOTTICO LIBERALE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54448" y="2806348"/>
            <a:ext cx="12012672" cy="662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09"/>
              </a:lnSpc>
            </a:pP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C.Q.M.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significa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Con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Questo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Monumento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1898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viene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celebrato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il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centenaRio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dell’indipendenza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ticinese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</a:p>
          <a:p>
            <a:pPr algn="r">
              <a:lnSpc>
                <a:spcPts val="4309"/>
              </a:lnSpc>
            </a:pP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festeggiamenti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inaugurazione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tennero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piazza Castello (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eretto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1497 e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distrutto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1517) dopo il 1830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detta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Libertà.</a:t>
            </a:r>
            <a:endParaRPr lang="en-US" sz="3700" spc="127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r">
              <a:lnSpc>
                <a:spcPts val="4309"/>
              </a:lnSpc>
            </a:pP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L’obelisco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opera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costosa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finanziata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da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contributi</a:t>
            </a:r>
            <a:endParaRPr lang="en-US" sz="3700" spc="127" err="1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r">
              <a:lnSpc>
                <a:spcPts val="4309"/>
              </a:lnSpc>
            </a:pP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pubblici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privati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comprese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le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colonie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ticinesi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all’estero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fu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eretto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al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posto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un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monumento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religioso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sormontato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dalla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croce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San Rocco,</a:t>
            </a:r>
            <a:endParaRPr lang="en-US" sz="3700" spc="127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r">
              <a:lnSpc>
                <a:spcPts val="4309"/>
              </a:lnSpc>
            </a:pP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santo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invocato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durante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peste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</a:t>
            </a:r>
            <a:endParaRPr lang="en-US" sz="3700" spc="127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r">
              <a:lnSpc>
                <a:spcPts val="4309"/>
              </a:lnSpc>
            </a:pP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infatti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non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lontano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vi era il Lazzaretto.</a:t>
            </a:r>
            <a:endParaRPr lang="en-US" sz="3700" spc="127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r">
              <a:lnSpc>
                <a:spcPts val="4309"/>
              </a:lnSpc>
              <a:spcBef>
                <a:spcPct val="0"/>
              </a:spcBef>
            </a:pP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Nella Piazza, dal’500,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teneva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fiera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</a:t>
            </a:r>
            <a:r>
              <a:rPr lang="en-US" sz="3700" spc="12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bestiame</a:t>
            </a:r>
            <a:r>
              <a:rPr lang="en-US" sz="3700" spc="12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  <a:endParaRPr lang="en-US" sz="3700" spc="127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14006" y="0"/>
            <a:ext cx="5361657" cy="9879288"/>
          </a:xfrm>
          <a:custGeom>
            <a:avLst/>
            <a:gdLst/>
            <a:ahLst/>
            <a:cxnLst/>
            <a:rect l="l" t="t" r="r" b="b"/>
            <a:pathLst>
              <a:path w="5361657" h="9879288">
                <a:moveTo>
                  <a:pt x="0" y="0"/>
                </a:moveTo>
                <a:lnTo>
                  <a:pt x="5361657" y="0"/>
                </a:lnTo>
                <a:lnTo>
                  <a:pt x="5361657" y="9879288"/>
                </a:lnTo>
                <a:lnTo>
                  <a:pt x="0" y="987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17713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4006" y="0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560" y="5402367"/>
            <a:ext cx="18198879" cy="2167730"/>
            <a:chOff x="0" y="0"/>
            <a:chExt cx="1384715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4715" cy="164938"/>
            </a:xfrm>
            <a:custGeom>
              <a:avLst/>
              <a:gdLst/>
              <a:ahLst/>
              <a:cxnLst/>
              <a:rect l="l" t="t" r="r" b="b"/>
              <a:pathLst>
                <a:path w="1384715" h="164938">
                  <a:moveTo>
                    <a:pt x="0" y="0"/>
                  </a:moveTo>
                  <a:lnTo>
                    <a:pt x="1384715" y="0"/>
                  </a:lnTo>
                  <a:lnTo>
                    <a:pt x="1384715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27619" y="5695139"/>
            <a:ext cx="7060381" cy="1582186"/>
            <a:chOff x="0" y="0"/>
            <a:chExt cx="1357519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7519" cy="304211"/>
            </a:xfrm>
            <a:custGeom>
              <a:avLst/>
              <a:gdLst/>
              <a:ahLst/>
              <a:cxnLst/>
              <a:rect l="l" t="t" r="r" b="b"/>
              <a:pathLst>
                <a:path w="1357519" h="304211">
                  <a:moveTo>
                    <a:pt x="0" y="0"/>
                  </a:moveTo>
                  <a:lnTo>
                    <a:pt x="1357519" y="0"/>
                  </a:lnTo>
                  <a:lnTo>
                    <a:pt x="1357519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4560" y="255392"/>
            <a:ext cx="18198879" cy="2167730"/>
            <a:chOff x="0" y="0"/>
            <a:chExt cx="1384715" cy="1649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84715" cy="164938"/>
            </a:xfrm>
            <a:custGeom>
              <a:avLst/>
              <a:gdLst/>
              <a:ahLst/>
              <a:cxnLst/>
              <a:rect l="l" t="t" r="r" b="b"/>
              <a:pathLst>
                <a:path w="1384715" h="164938">
                  <a:moveTo>
                    <a:pt x="0" y="0"/>
                  </a:moveTo>
                  <a:lnTo>
                    <a:pt x="1384715" y="0"/>
                  </a:lnTo>
                  <a:lnTo>
                    <a:pt x="1384715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227619" y="548164"/>
            <a:ext cx="7060381" cy="1582186"/>
            <a:chOff x="0" y="0"/>
            <a:chExt cx="1357519" cy="3042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7519" cy="304211"/>
            </a:xfrm>
            <a:custGeom>
              <a:avLst/>
              <a:gdLst/>
              <a:ahLst/>
              <a:cxnLst/>
              <a:rect l="l" t="t" r="r" b="b"/>
              <a:pathLst>
                <a:path w="1357519" h="304211">
                  <a:moveTo>
                    <a:pt x="0" y="0"/>
                  </a:moveTo>
                  <a:lnTo>
                    <a:pt x="1357519" y="0"/>
                  </a:lnTo>
                  <a:lnTo>
                    <a:pt x="1357519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Freeform 13"/>
          <p:cNvSpPr/>
          <p:nvPr/>
        </p:nvSpPr>
        <p:spPr>
          <a:xfrm>
            <a:off x="314006" y="500575"/>
            <a:ext cx="13253614" cy="7069522"/>
          </a:xfrm>
          <a:custGeom>
            <a:avLst/>
            <a:gdLst/>
            <a:ahLst/>
            <a:cxnLst/>
            <a:rect l="l" t="t" r="r" b="b"/>
            <a:pathLst>
              <a:path w="13253614" h="7069522">
                <a:moveTo>
                  <a:pt x="0" y="0"/>
                </a:moveTo>
                <a:lnTo>
                  <a:pt x="13253614" y="0"/>
                </a:lnTo>
                <a:lnTo>
                  <a:pt x="13253614" y="7069522"/>
                </a:lnTo>
                <a:lnTo>
                  <a:pt x="0" y="7069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80" t="-22500" r="-6639" b="-20106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4" name="Group 14"/>
          <p:cNvGrpSpPr/>
          <p:nvPr/>
        </p:nvGrpSpPr>
        <p:grpSpPr>
          <a:xfrm>
            <a:off x="11058215" y="5695139"/>
            <a:ext cx="2509404" cy="1582186"/>
            <a:chOff x="0" y="0"/>
            <a:chExt cx="482490" cy="3042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2490" cy="304211"/>
            </a:xfrm>
            <a:custGeom>
              <a:avLst/>
              <a:gdLst/>
              <a:ahLst/>
              <a:cxnLst/>
              <a:rect l="l" t="t" r="r" b="b"/>
              <a:pathLst>
                <a:path w="482490" h="304211">
                  <a:moveTo>
                    <a:pt x="0" y="0"/>
                  </a:moveTo>
                  <a:lnTo>
                    <a:pt x="482490" y="0"/>
                  </a:lnTo>
                  <a:lnTo>
                    <a:pt x="482490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>
                <a:alpha val="47843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118090" y="5998719"/>
            <a:ext cx="9941159" cy="7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0"/>
              </a:lnSpc>
              <a:spcBef>
                <a:spcPct val="0"/>
              </a:spcBef>
            </a:pPr>
            <a:r>
              <a:rPr lang="en-US" sz="5000" spc="170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I MOTI DEL FEBBRAIO 1798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1678" y="7610772"/>
            <a:ext cx="17946554" cy="2203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endParaRPr/>
          </a:p>
          <a:p>
            <a:pPr>
              <a:lnSpc>
                <a:spcPts val="2843"/>
              </a:lnSpc>
            </a:pP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Nei “I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moti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febbraio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1798”,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dello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scultore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Luigi Vassalli,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sono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rappresentati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gli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scontri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14-15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febbraio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1798 in via Canova, (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riconosce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chiesa di San Rocco e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l’allora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Hotel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svizzero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)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quando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il Corpo di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volontari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istituiti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dal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balivo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respingono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Cisalpini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Muore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Giovanni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Taglioretti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ricordato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nella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lapide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via </a:t>
            </a:r>
            <a:r>
              <a:rPr lang="en-US" sz="3550" spc="122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Magatti</a:t>
            </a:r>
            <a:r>
              <a:rPr lang="en-US" sz="3550" spc="122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  <a:endParaRPr lang="en-US" sz="3550" spc="122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2843"/>
              </a:lnSpc>
            </a:pPr>
            <a:endParaRPr lang="en-US" sz="3599" spc="122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  <a:sym typeface="Dreaming Outloud All Cap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708410" y="2561104"/>
            <a:ext cx="4287894" cy="2825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5"/>
              </a:lnSpc>
            </a:pPr>
            <a:r>
              <a:rPr lang="en-US" sz="365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La </a:t>
            </a:r>
            <a:r>
              <a:rPr lang="en-US" sz="365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trasformazione</a:t>
            </a:r>
            <a:r>
              <a:rPr lang="en-US" sz="365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</a:t>
            </a:r>
            <a:r>
              <a:rPr lang="en-US" sz="365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monumento</a:t>
            </a:r>
            <a:r>
              <a:rPr lang="en-US" sz="365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fu opera </a:t>
            </a:r>
            <a:r>
              <a:rPr lang="en-US" sz="365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dall’architetto</a:t>
            </a:r>
            <a:r>
              <a:rPr lang="en-US" sz="365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Otto </a:t>
            </a:r>
            <a:r>
              <a:rPr lang="en-US" sz="365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Maraini</a:t>
            </a:r>
            <a:r>
              <a:rPr lang="en-US" sz="365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365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furono</a:t>
            </a:r>
            <a:r>
              <a:rPr lang="en-US" sz="365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65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aggiunti</a:t>
            </a:r>
            <a:r>
              <a:rPr lang="en-US" sz="365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due </a:t>
            </a:r>
            <a:r>
              <a:rPr lang="en-US" sz="365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bassorilievi</a:t>
            </a:r>
            <a:r>
              <a:rPr lang="en-US" sz="365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  <a:endParaRPr lang="en-US" sz="3650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118090" y="851744"/>
            <a:ext cx="9941159" cy="7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0"/>
              </a:lnSpc>
              <a:spcBef>
                <a:spcPct val="0"/>
              </a:spcBef>
            </a:pPr>
            <a:r>
              <a:rPr lang="en-US" sz="5000" spc="170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I BASSORILIEVI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4006" y="0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560" y="6224692"/>
            <a:ext cx="18198879" cy="2167730"/>
            <a:chOff x="0" y="0"/>
            <a:chExt cx="1384715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4715" cy="164938"/>
            </a:xfrm>
            <a:custGeom>
              <a:avLst/>
              <a:gdLst/>
              <a:ahLst/>
              <a:cxnLst/>
              <a:rect l="l" t="t" r="r" b="b"/>
              <a:pathLst>
                <a:path w="1384715" h="164938">
                  <a:moveTo>
                    <a:pt x="0" y="0"/>
                  </a:moveTo>
                  <a:lnTo>
                    <a:pt x="1384715" y="0"/>
                  </a:lnTo>
                  <a:lnTo>
                    <a:pt x="1384715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123064" y="6672714"/>
            <a:ext cx="5986723" cy="1582186"/>
            <a:chOff x="0" y="0"/>
            <a:chExt cx="1151084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1084" cy="304211"/>
            </a:xfrm>
            <a:custGeom>
              <a:avLst/>
              <a:gdLst/>
              <a:ahLst/>
              <a:cxnLst/>
              <a:rect l="l" t="t" r="r" b="b"/>
              <a:pathLst>
                <a:path w="1151084" h="304211">
                  <a:moveTo>
                    <a:pt x="0" y="0"/>
                  </a:moveTo>
                  <a:lnTo>
                    <a:pt x="1151084" y="0"/>
                  </a:lnTo>
                  <a:lnTo>
                    <a:pt x="1151084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Freeform 9"/>
          <p:cNvSpPr/>
          <p:nvPr/>
        </p:nvSpPr>
        <p:spPr>
          <a:xfrm>
            <a:off x="314006" y="500575"/>
            <a:ext cx="14802419" cy="7754325"/>
          </a:xfrm>
          <a:custGeom>
            <a:avLst/>
            <a:gdLst/>
            <a:ahLst/>
            <a:cxnLst/>
            <a:rect l="l" t="t" r="r" b="b"/>
            <a:pathLst>
              <a:path w="14802419" h="7754325">
                <a:moveTo>
                  <a:pt x="0" y="0"/>
                </a:moveTo>
                <a:lnTo>
                  <a:pt x="14802419" y="0"/>
                </a:lnTo>
                <a:lnTo>
                  <a:pt x="14802419" y="7754325"/>
                </a:lnTo>
                <a:lnTo>
                  <a:pt x="0" y="7754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4" t="-6824" r="-2144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10899594" y="6672714"/>
            <a:ext cx="4216832" cy="1582186"/>
            <a:chOff x="0" y="0"/>
            <a:chExt cx="810782" cy="3042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0782" cy="304211"/>
            </a:xfrm>
            <a:custGeom>
              <a:avLst/>
              <a:gdLst/>
              <a:ahLst/>
              <a:cxnLst/>
              <a:rect l="l" t="t" r="r" b="b"/>
              <a:pathLst>
                <a:path w="810782" h="304211">
                  <a:moveTo>
                    <a:pt x="0" y="0"/>
                  </a:moveTo>
                  <a:lnTo>
                    <a:pt x="810782" y="0"/>
                  </a:lnTo>
                  <a:lnTo>
                    <a:pt x="810782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>
                <a:alpha val="5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981813" y="7095495"/>
            <a:ext cx="9941159" cy="7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0"/>
              </a:lnSpc>
              <a:spcBef>
                <a:spcPct val="0"/>
              </a:spcBef>
            </a:pPr>
            <a:r>
              <a:rPr lang="en-US" sz="5000" spc="170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L’ALBERO DELLA LIBERTÀ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4006" y="8497197"/>
            <a:ext cx="17795781" cy="167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2"/>
              </a:lnSpc>
            </a:pP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Nell'opera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Ampeglio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Regazzoni lo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sfondo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è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l’allora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Piazza Grande, dal 1830 Piazza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Riforma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Qui la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popolazione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chiede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ai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rappresentanti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dei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Cantoni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sovrani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libertà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dalla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sudditanza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per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diventare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liberi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 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cittadini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svizzeri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come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simbolo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innalzano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l’albero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2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libertà</a:t>
            </a:r>
            <a:r>
              <a:rPr lang="en-US" sz="3500" spc="12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7803"/>
            <a:ext cx="18198879" cy="2167730"/>
            <a:chOff x="0" y="0"/>
            <a:chExt cx="1384715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4715" cy="164938"/>
            </a:xfrm>
            <a:custGeom>
              <a:avLst/>
              <a:gdLst/>
              <a:ahLst/>
              <a:cxnLst/>
              <a:rect l="l" t="t" r="r" b="b"/>
              <a:pathLst>
                <a:path w="1384715" h="164938">
                  <a:moveTo>
                    <a:pt x="0" y="0"/>
                  </a:moveTo>
                  <a:lnTo>
                    <a:pt x="1384715" y="0"/>
                  </a:lnTo>
                  <a:lnTo>
                    <a:pt x="1384715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661595" y="509432"/>
            <a:ext cx="6448192" cy="1582186"/>
            <a:chOff x="0" y="0"/>
            <a:chExt cx="1239812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39812" cy="304211"/>
            </a:xfrm>
            <a:custGeom>
              <a:avLst/>
              <a:gdLst/>
              <a:ahLst/>
              <a:cxnLst/>
              <a:rect l="l" t="t" r="r" b="b"/>
              <a:pathLst>
                <a:path w="1239812" h="304211">
                  <a:moveTo>
                    <a:pt x="0" y="0"/>
                  </a:moveTo>
                  <a:lnTo>
                    <a:pt x="1239812" y="0"/>
                  </a:lnTo>
                  <a:lnTo>
                    <a:pt x="1239812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2375533"/>
            <a:ext cx="10000209" cy="7715744"/>
          </a:xfrm>
          <a:custGeom>
            <a:avLst/>
            <a:gdLst/>
            <a:ahLst/>
            <a:cxnLst/>
            <a:rect l="l" t="t" r="r" b="b"/>
            <a:pathLst>
              <a:path w="10000209" h="7715744">
                <a:moveTo>
                  <a:pt x="0" y="0"/>
                </a:moveTo>
                <a:lnTo>
                  <a:pt x="10000209" y="0"/>
                </a:lnTo>
                <a:lnTo>
                  <a:pt x="10000209" y="7715743"/>
                </a:lnTo>
                <a:lnTo>
                  <a:pt x="0" y="7715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12044290" y="668921"/>
            <a:ext cx="6065497" cy="1422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978"/>
              </a:lnSpc>
            </a:pPr>
            <a:r>
              <a:rPr lang="en-US" sz="9546" spc="324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VILLA CIANI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793" y="713635"/>
            <a:ext cx="12773349" cy="118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4"/>
              </a:lnSpc>
            </a:pPr>
            <a:r>
              <a:rPr lang="en-US" sz="7847" spc="266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DAL CASTELLO DI LUGANO 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91557" y="2624435"/>
            <a:ext cx="7918230" cy="7381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8"/>
              </a:lnSpc>
            </a:pP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Il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castello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Lugano,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costruito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1498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sull’ampia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spianata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tra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le mura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orientali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borgo e il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fiume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Cassarate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–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più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o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meno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tra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gli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attuali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Palazzo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dei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Congressi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Casinò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toccando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parte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Parco Ciani –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poteva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ospitare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fino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trecento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soldati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; era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circondato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da un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profondo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fossato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protetto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da quattro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poderose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torri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</a:p>
          <a:p>
            <a:pPr algn="l">
              <a:lnSpc>
                <a:spcPts val="4068"/>
              </a:lnSpc>
            </a:pPr>
            <a:endParaRPr lang="en-US" sz="3950" spc="134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  <a:sym typeface="Dreaming Outloud All Caps"/>
            </a:endParaRPr>
          </a:p>
          <a:p>
            <a:pPr algn="l">
              <a:lnSpc>
                <a:spcPts val="4068"/>
              </a:lnSpc>
            </a:pPr>
            <a:endParaRPr lang="en-US" sz="3950" spc="134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  <a:sym typeface="Dreaming Outloud All Caps"/>
            </a:endParaRPr>
          </a:p>
          <a:p>
            <a:pPr algn="l">
              <a:lnSpc>
                <a:spcPts val="4068"/>
              </a:lnSpc>
            </a:pPr>
            <a:r>
              <a:rPr lang="en-US" sz="3950" spc="134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Illustrazione</a:t>
            </a:r>
            <a:r>
              <a:rPr lang="en-US" sz="3950" spc="13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(Simone Boni)</a:t>
            </a:r>
            <a:endParaRPr lang="en-US" sz="3950" spc="134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7803"/>
            <a:ext cx="18198879" cy="2167730"/>
            <a:chOff x="0" y="0"/>
            <a:chExt cx="1384715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4715" cy="164938"/>
            </a:xfrm>
            <a:custGeom>
              <a:avLst/>
              <a:gdLst/>
              <a:ahLst/>
              <a:cxnLst/>
              <a:rect l="l" t="t" r="r" b="b"/>
              <a:pathLst>
                <a:path w="1384715" h="164938">
                  <a:moveTo>
                    <a:pt x="0" y="0"/>
                  </a:moveTo>
                  <a:lnTo>
                    <a:pt x="1384715" y="0"/>
                  </a:lnTo>
                  <a:lnTo>
                    <a:pt x="1384715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42293" y="660064"/>
            <a:ext cx="6065497" cy="1422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978"/>
              </a:lnSpc>
            </a:pPr>
            <a:r>
              <a:rPr lang="en-US" sz="9546" spc="324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VILLA CIANI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85410" y="3602225"/>
            <a:ext cx="6724377" cy="594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8"/>
              </a:lnSpc>
            </a:pP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GIACOMO E FILIPPO CIANI LA FECERO RISTRUTTURARE NEL 1840 PER TRASFORMARLA NELLA LORO RESIDENZA PRIVATA.</a:t>
            </a:r>
          </a:p>
          <a:p>
            <a:pPr>
              <a:lnSpc>
                <a:spcPts val="4168"/>
              </a:lnSpc>
            </a:pP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PASSATA IN SEGUITO ALL’EREDE ANTONIO GABRINI, NEL 1912 FU VENDUTA ALLA CITTÀ DI LUGANO E DA ALLORA é UTILIZZATA ALTERNATIVAMENTE COME MUSEO STORICO, MUSEO DI BELLE ARTI O EDIFICIO DI RAPPRESENTANZA. </a:t>
            </a:r>
            <a:endParaRPr lang="en-US" sz="4000" spc="137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607789" y="566032"/>
            <a:ext cx="11501998" cy="1582186"/>
            <a:chOff x="0" y="0"/>
            <a:chExt cx="2211521" cy="3042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1521" cy="304211"/>
            </a:xfrm>
            <a:custGeom>
              <a:avLst/>
              <a:gdLst/>
              <a:ahLst/>
              <a:cxnLst/>
              <a:rect l="l" t="t" r="r" b="b"/>
              <a:pathLst>
                <a:path w="2211521" h="304211">
                  <a:moveTo>
                    <a:pt x="0" y="0"/>
                  </a:moveTo>
                  <a:lnTo>
                    <a:pt x="2211521" y="0"/>
                  </a:lnTo>
                  <a:lnTo>
                    <a:pt x="2211521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86002" y="575557"/>
            <a:ext cx="11501998" cy="164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9"/>
              </a:lnSpc>
              <a:spcBef>
                <a:spcPct val="0"/>
              </a:spcBef>
            </a:pPr>
            <a:r>
              <a:rPr lang="en-US" sz="5547" spc="188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RIEDIFICATA NEL 1840 DALL’ARCHITETTO LUIGI CLERICHETTI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5793" y="-1661042"/>
            <a:ext cx="10900055" cy="13609083"/>
          </a:xfrm>
          <a:custGeom>
            <a:avLst/>
            <a:gdLst/>
            <a:ahLst/>
            <a:cxnLst/>
            <a:rect l="l" t="t" r="r" b="b"/>
            <a:pathLst>
              <a:path w="10900055" h="13609083">
                <a:moveTo>
                  <a:pt x="0" y="0"/>
                </a:moveTo>
                <a:lnTo>
                  <a:pt x="10900055" y="0"/>
                </a:lnTo>
                <a:lnTo>
                  <a:pt x="10900055" y="13609084"/>
                </a:lnTo>
                <a:lnTo>
                  <a:pt x="0" y="13609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749" r="-38871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29588">
            <a:off x="10166240" y="3826188"/>
            <a:ext cx="7315200" cy="2139696"/>
          </a:xfrm>
          <a:custGeom>
            <a:avLst/>
            <a:gdLst/>
            <a:ahLst/>
            <a:cxnLst/>
            <a:rect l="l" t="t" r="r" b="b"/>
            <a:pathLst>
              <a:path w="7315200" h="2139696">
                <a:moveTo>
                  <a:pt x="0" y="0"/>
                </a:moveTo>
                <a:lnTo>
                  <a:pt x="7315200" y="0"/>
                </a:lnTo>
                <a:lnTo>
                  <a:pt x="7315200" y="2139696"/>
                </a:lnTo>
                <a:lnTo>
                  <a:pt x="0" y="2139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5405720">
            <a:off x="13398754" y="4843103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0" y="0"/>
                </a:lnTo>
                <a:lnTo>
                  <a:pt x="456220" y="2917690"/>
                </a:lnTo>
                <a:lnTo>
                  <a:pt x="0" y="2917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5405720">
            <a:off x="10533848" y="4845237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1" y="0"/>
                </a:lnTo>
                <a:lnTo>
                  <a:pt x="456221" y="2917690"/>
                </a:lnTo>
                <a:lnTo>
                  <a:pt x="0" y="2917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74449">
            <a:off x="8894680" y="3612673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0" y="0"/>
                </a:lnTo>
                <a:lnTo>
                  <a:pt x="456220" y="2917690"/>
                </a:lnTo>
                <a:lnTo>
                  <a:pt x="0" y="2917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-5405720">
            <a:off x="7032163" y="2169691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0" y="0"/>
                </a:lnTo>
                <a:lnTo>
                  <a:pt x="456220" y="2917690"/>
                </a:lnTo>
                <a:lnTo>
                  <a:pt x="0" y="2917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-5405720">
            <a:off x="4113717" y="2197560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1" y="0"/>
                </a:lnTo>
                <a:lnTo>
                  <a:pt x="456221" y="2917691"/>
                </a:lnTo>
                <a:lnTo>
                  <a:pt x="0" y="29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-5405720">
            <a:off x="16224835" y="4843103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1" y="0"/>
                </a:lnTo>
                <a:lnTo>
                  <a:pt x="456221" y="2917690"/>
                </a:lnTo>
                <a:lnTo>
                  <a:pt x="0" y="2917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/>
          <p:nvPr/>
        </p:nvGrpSpPr>
        <p:grpSpPr>
          <a:xfrm>
            <a:off x="0" y="7552240"/>
            <a:ext cx="18288000" cy="2167730"/>
            <a:chOff x="0" y="0"/>
            <a:chExt cx="1391496" cy="1649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91496" cy="164938"/>
            </a:xfrm>
            <a:custGeom>
              <a:avLst/>
              <a:gdLst/>
              <a:ahLst/>
              <a:cxnLst/>
              <a:rect l="l" t="t" r="r" b="b"/>
              <a:pathLst>
                <a:path w="1391496" h="164938">
                  <a:moveTo>
                    <a:pt x="0" y="0"/>
                  </a:moveTo>
                  <a:lnTo>
                    <a:pt x="1391496" y="0"/>
                  </a:lnTo>
                  <a:lnTo>
                    <a:pt x="1391496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5071518"/>
            <a:ext cx="2349700" cy="2357930"/>
          </a:xfrm>
          <a:custGeom>
            <a:avLst/>
            <a:gdLst/>
            <a:ahLst/>
            <a:cxnLst/>
            <a:rect l="l" t="t" r="r" b="b"/>
            <a:pathLst>
              <a:path w="2349700" h="2357930">
                <a:moveTo>
                  <a:pt x="0" y="0"/>
                </a:moveTo>
                <a:lnTo>
                  <a:pt x="2349700" y="0"/>
                </a:lnTo>
                <a:lnTo>
                  <a:pt x="2349700" y="2357930"/>
                </a:lnTo>
                <a:lnTo>
                  <a:pt x="0" y="2357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5405720">
            <a:off x="19083833" y="4843103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0" y="0"/>
                </a:lnTo>
                <a:lnTo>
                  <a:pt x="456220" y="2917690"/>
                </a:lnTo>
                <a:lnTo>
                  <a:pt x="0" y="2917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2882605" y="1028700"/>
            <a:ext cx="7315200" cy="2139696"/>
          </a:xfrm>
          <a:custGeom>
            <a:avLst/>
            <a:gdLst/>
            <a:ahLst/>
            <a:cxnLst/>
            <a:rect l="l" t="t" r="r" b="b"/>
            <a:pathLst>
              <a:path w="7315200" h="2139696">
                <a:moveTo>
                  <a:pt x="0" y="0"/>
                </a:moveTo>
                <a:lnTo>
                  <a:pt x="7315200" y="0"/>
                </a:lnTo>
                <a:lnTo>
                  <a:pt x="7315200" y="2139696"/>
                </a:lnTo>
                <a:lnTo>
                  <a:pt x="0" y="2139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2350485" y="917346"/>
            <a:ext cx="8924724" cy="4320562"/>
          </a:xfrm>
          <a:custGeom>
            <a:avLst/>
            <a:gdLst/>
            <a:ahLst/>
            <a:cxnLst/>
            <a:rect l="l" t="t" r="r" b="b"/>
            <a:pathLst>
              <a:path w="8924724" h="4320562">
                <a:moveTo>
                  <a:pt x="0" y="0"/>
                </a:moveTo>
                <a:lnTo>
                  <a:pt x="8924723" y="0"/>
                </a:lnTo>
                <a:lnTo>
                  <a:pt x="8924723" y="4320562"/>
                </a:lnTo>
                <a:lnTo>
                  <a:pt x="0" y="43205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5537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-154906" y="-110906"/>
            <a:ext cx="3373213" cy="4418909"/>
          </a:xfrm>
          <a:custGeom>
            <a:avLst/>
            <a:gdLst/>
            <a:ahLst/>
            <a:cxnLst/>
            <a:rect l="l" t="t" r="r" b="b"/>
            <a:pathLst>
              <a:path w="3373213" h="4418909">
                <a:moveTo>
                  <a:pt x="0" y="0"/>
                </a:moveTo>
                <a:lnTo>
                  <a:pt x="3373213" y="0"/>
                </a:lnTo>
                <a:lnTo>
                  <a:pt x="3373213" y="4418908"/>
                </a:lnTo>
                <a:lnTo>
                  <a:pt x="0" y="44189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8544520" y="1250319"/>
            <a:ext cx="3705733" cy="5273248"/>
          </a:xfrm>
          <a:custGeom>
            <a:avLst/>
            <a:gdLst/>
            <a:ahLst/>
            <a:cxnLst/>
            <a:rect l="l" t="t" r="r" b="b"/>
            <a:pathLst>
              <a:path w="3705733" h="5273248">
                <a:moveTo>
                  <a:pt x="0" y="0"/>
                </a:moveTo>
                <a:lnTo>
                  <a:pt x="3705733" y="0"/>
                </a:lnTo>
                <a:lnTo>
                  <a:pt x="3705733" y="5273248"/>
                </a:lnTo>
                <a:lnTo>
                  <a:pt x="0" y="5273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541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12393128" y="-502960"/>
            <a:ext cx="7520280" cy="7801916"/>
          </a:xfrm>
          <a:custGeom>
            <a:avLst/>
            <a:gdLst/>
            <a:ahLst/>
            <a:cxnLst/>
            <a:rect l="l" t="t" r="r" b="b"/>
            <a:pathLst>
              <a:path w="7520280" h="7801916">
                <a:moveTo>
                  <a:pt x="0" y="0"/>
                </a:moveTo>
                <a:lnTo>
                  <a:pt x="7520280" y="0"/>
                </a:lnTo>
                <a:lnTo>
                  <a:pt x="7520280" y="7801916"/>
                </a:lnTo>
                <a:lnTo>
                  <a:pt x="0" y="7801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45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11936201" y="4308002"/>
            <a:ext cx="1887639" cy="2700914"/>
          </a:xfrm>
          <a:custGeom>
            <a:avLst/>
            <a:gdLst/>
            <a:ahLst/>
            <a:cxnLst/>
            <a:rect l="l" t="t" r="r" b="b"/>
            <a:pathLst>
              <a:path w="1887639" h="2700914">
                <a:moveTo>
                  <a:pt x="0" y="0"/>
                </a:moveTo>
                <a:lnTo>
                  <a:pt x="1887639" y="0"/>
                </a:lnTo>
                <a:lnTo>
                  <a:pt x="1887639" y="2700914"/>
                </a:lnTo>
                <a:lnTo>
                  <a:pt x="0" y="27009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TextBox 19"/>
          <p:cNvSpPr txBox="1"/>
          <p:nvPr/>
        </p:nvSpPr>
        <p:spPr>
          <a:xfrm>
            <a:off x="298186" y="7738611"/>
            <a:ext cx="17693142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L’ottocento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ticinese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ha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lasciato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nella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città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testimonianze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della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sua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partecipazione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alle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vicende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nazionali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</a:p>
          <a:p>
            <a:pPr>
              <a:lnSpc>
                <a:spcPts val="2760"/>
              </a:lnSpc>
            </a:pP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e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internazionali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attraverso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monumenti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,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targhe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,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edifici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e opere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d’arte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ispirati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 al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pensiero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liberale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e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democratico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. Il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percorso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dimostra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come I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luganesi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abbiano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concorso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a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celebrare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,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anche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a loro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spese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,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l'identificazione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e la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passione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politica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nei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valori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come I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diritti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, la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libertà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e la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solidarietà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. Lo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spazio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pubblico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diventa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un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libro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di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memoria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storica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a </a:t>
            </a:r>
            <a:r>
              <a:rPr lang="en-US" sz="2400" spc="81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disposizione</a:t>
            </a:r>
            <a:r>
              <a:rPr lang="en-US" sz="2400" spc="8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di tutti.</a:t>
            </a:r>
            <a:endParaRPr lang="en-US" sz="2400" spc="81">
              <a:solidFill>
                <a:srgbClr val="231F20"/>
              </a:solidFill>
              <a:latin typeface="Bobby Jones"/>
              <a:ea typeface="Bobby Jones"/>
              <a:cs typeface="Bobby Jone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7803"/>
            <a:ext cx="18198879" cy="2167730"/>
            <a:chOff x="0" y="0"/>
            <a:chExt cx="1384715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4715" cy="164938"/>
            </a:xfrm>
            <a:custGeom>
              <a:avLst/>
              <a:gdLst/>
              <a:ahLst/>
              <a:cxnLst/>
              <a:rect l="l" t="t" r="r" b="b"/>
              <a:pathLst>
                <a:path w="1384715" h="164938">
                  <a:moveTo>
                    <a:pt x="0" y="0"/>
                  </a:moveTo>
                  <a:lnTo>
                    <a:pt x="1384715" y="0"/>
                  </a:lnTo>
                  <a:lnTo>
                    <a:pt x="1384715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777127" y="557786"/>
            <a:ext cx="11072771" cy="1582186"/>
            <a:chOff x="0" y="0"/>
            <a:chExt cx="2128993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28993" cy="304211"/>
            </a:xfrm>
            <a:custGeom>
              <a:avLst/>
              <a:gdLst/>
              <a:ahLst/>
              <a:cxnLst/>
              <a:rect l="l" t="t" r="r" b="b"/>
              <a:pathLst>
                <a:path w="2128993" h="304211">
                  <a:moveTo>
                    <a:pt x="0" y="0"/>
                  </a:moveTo>
                  <a:lnTo>
                    <a:pt x="2128993" y="0"/>
                  </a:lnTo>
                  <a:lnTo>
                    <a:pt x="2128993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TextBox 9"/>
          <p:cNvSpPr txBox="1"/>
          <p:nvPr/>
        </p:nvSpPr>
        <p:spPr>
          <a:xfrm rot="74449">
            <a:off x="4063648" y="830005"/>
            <a:ext cx="9569902" cy="119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8"/>
              </a:lnSpc>
            </a:pPr>
            <a:r>
              <a:rPr lang="en-US" sz="9731" spc="9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 FRATELLI CIANI</a:t>
            </a:r>
          </a:p>
        </p:txBody>
      </p:sp>
      <p:sp>
        <p:nvSpPr>
          <p:cNvPr id="10" name="Freeform 10"/>
          <p:cNvSpPr/>
          <p:nvPr/>
        </p:nvSpPr>
        <p:spPr>
          <a:xfrm>
            <a:off x="9918497" y="-1616898"/>
            <a:ext cx="9013864" cy="13412674"/>
          </a:xfrm>
          <a:custGeom>
            <a:avLst/>
            <a:gdLst/>
            <a:ahLst/>
            <a:cxnLst/>
            <a:rect l="l" t="t" r="r" b="b"/>
            <a:pathLst>
              <a:path w="9013864" h="13520795">
                <a:moveTo>
                  <a:pt x="0" y="0"/>
                </a:moveTo>
                <a:lnTo>
                  <a:pt x="9013864" y="0"/>
                </a:lnTo>
                <a:lnTo>
                  <a:pt x="9013864" y="13520796"/>
                </a:lnTo>
                <a:lnTo>
                  <a:pt x="0" y="13520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27" r="-972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-224321" y="-1616898"/>
            <a:ext cx="9776076" cy="11903898"/>
          </a:xfrm>
          <a:custGeom>
            <a:avLst/>
            <a:gdLst/>
            <a:ahLst/>
            <a:cxnLst/>
            <a:rect l="l" t="t" r="r" b="b"/>
            <a:pathLst>
              <a:path w="9776076" h="11903898">
                <a:moveTo>
                  <a:pt x="0" y="0"/>
                </a:moveTo>
                <a:lnTo>
                  <a:pt x="9776076" y="0"/>
                </a:lnTo>
                <a:lnTo>
                  <a:pt x="9776076" y="11903898"/>
                </a:lnTo>
                <a:lnTo>
                  <a:pt x="0" y="11903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2" name="Group 12"/>
          <p:cNvGrpSpPr/>
          <p:nvPr/>
        </p:nvGrpSpPr>
        <p:grpSpPr>
          <a:xfrm>
            <a:off x="44560" y="3657077"/>
            <a:ext cx="18198879" cy="5939154"/>
            <a:chOff x="0" y="0"/>
            <a:chExt cx="1384715" cy="4518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84715" cy="451898"/>
            </a:xfrm>
            <a:custGeom>
              <a:avLst/>
              <a:gdLst/>
              <a:ahLst/>
              <a:cxnLst/>
              <a:rect l="l" t="t" r="r" b="b"/>
              <a:pathLst>
                <a:path w="1384715" h="451898">
                  <a:moveTo>
                    <a:pt x="0" y="0"/>
                  </a:moveTo>
                  <a:lnTo>
                    <a:pt x="1384715" y="0"/>
                  </a:lnTo>
                  <a:lnTo>
                    <a:pt x="1384715" y="451898"/>
                  </a:lnTo>
                  <a:lnTo>
                    <a:pt x="0" y="451898"/>
                  </a:lnTo>
                  <a:close/>
                </a:path>
              </a:pathLst>
            </a:custGeom>
            <a:solidFill>
              <a:srgbClr val="000000">
                <a:alpha val="52941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3866532"/>
            <a:ext cx="16505794" cy="646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fratelli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Giacomo e Filippo Ciani, di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famigliA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originaria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Blenio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emigraEa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Milano,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continuarono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le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attività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commerciali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bancarie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padre. Si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avvicinaro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agli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ambienti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liberali-radicali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lombardi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frequentando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patrioti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italiani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cui Mazzini e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compromisero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con il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governo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austriaco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li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costrinse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riparare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Svizzera. Dal 1833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trasferirono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stabilmente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Lugano. Presa la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cittadinanza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svizzera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Filippo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divenne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Consigliere di Stato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pubblica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istruzione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affidò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all'esule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milanese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Carlo Cattaneo la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riforma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liceale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Filantropo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fondò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anche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l'asilo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d'infanzia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(Asilo Ciani). Giacomo,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anche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lui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 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politicamente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attivo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filantropo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avviò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una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tipografia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per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pubblicare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opere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antiaustriache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costruì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l'Hotel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du Parc e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commissionò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statua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Tell a Vela,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inaugurata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con un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discorso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Carlo Cattaneo.</a:t>
            </a:r>
          </a:p>
          <a:p>
            <a:pPr algn="l">
              <a:lnSpc>
                <a:spcPts val="3910"/>
              </a:lnSpc>
            </a:pP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Fu </a:t>
            </a:r>
            <a:r>
              <a:rPr lang="en-US" sz="340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eletto</a:t>
            </a:r>
            <a:r>
              <a:rPr lang="en-US" sz="340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Consiglio Nazionale.</a:t>
            </a:r>
            <a:endParaRPr lang="en-US" sz="3400" spc="115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3910"/>
              </a:lnSpc>
            </a:pPr>
            <a:endParaRPr lang="en-US" sz="3400" spc="115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  <a:sym typeface="Dreaming Outloud All Caps"/>
            </a:endParaRPr>
          </a:p>
          <a:p>
            <a:pPr algn="l">
              <a:lnSpc>
                <a:spcPts val="3910"/>
              </a:lnSpc>
              <a:spcBef>
                <a:spcPct val="0"/>
              </a:spcBef>
            </a:pPr>
            <a:endParaRPr lang="en-US" sz="3400" spc="115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  <a:sym typeface="Dreaming Outloud All Cap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4006" y="0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46356" y="1226211"/>
            <a:ext cx="7098329" cy="9066330"/>
          </a:xfrm>
          <a:custGeom>
            <a:avLst/>
            <a:gdLst/>
            <a:ahLst/>
            <a:cxnLst/>
            <a:rect l="l" t="t" r="r" b="b"/>
            <a:pathLst>
              <a:path w="7098329" h="9066330">
                <a:moveTo>
                  <a:pt x="0" y="0"/>
                </a:moveTo>
                <a:lnTo>
                  <a:pt x="7098329" y="0"/>
                </a:lnTo>
                <a:lnTo>
                  <a:pt x="7098329" y="9066330"/>
                </a:lnTo>
                <a:lnTo>
                  <a:pt x="0" y="9066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" r="-21" b="-39188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-89092" y="207803"/>
            <a:ext cx="18198879" cy="2167730"/>
            <a:chOff x="0" y="0"/>
            <a:chExt cx="1384715" cy="1649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4715" cy="164938"/>
            </a:xfrm>
            <a:custGeom>
              <a:avLst/>
              <a:gdLst/>
              <a:ahLst/>
              <a:cxnLst/>
              <a:rect l="l" t="t" r="r" b="b"/>
              <a:pathLst>
                <a:path w="1384715" h="164938">
                  <a:moveTo>
                    <a:pt x="0" y="0"/>
                  </a:moveTo>
                  <a:lnTo>
                    <a:pt x="1384715" y="0"/>
                  </a:lnTo>
                  <a:lnTo>
                    <a:pt x="1384715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440948" y="500575"/>
            <a:ext cx="9668839" cy="1582186"/>
            <a:chOff x="0" y="0"/>
            <a:chExt cx="1859055" cy="3042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59055" cy="304211"/>
            </a:xfrm>
            <a:custGeom>
              <a:avLst/>
              <a:gdLst/>
              <a:ahLst/>
              <a:cxnLst/>
              <a:rect l="l" t="t" r="r" b="b"/>
              <a:pathLst>
                <a:path w="1859055" h="304211">
                  <a:moveTo>
                    <a:pt x="0" y="0"/>
                  </a:moveTo>
                  <a:lnTo>
                    <a:pt x="1859055" y="0"/>
                  </a:lnTo>
                  <a:lnTo>
                    <a:pt x="1859055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349832" y="1226198"/>
            <a:ext cx="8842476" cy="11421461"/>
          </a:xfrm>
          <a:custGeom>
            <a:avLst/>
            <a:gdLst/>
            <a:ahLst/>
            <a:cxnLst/>
            <a:rect l="l" t="t" r="r" b="b"/>
            <a:pathLst>
              <a:path w="8692575" h="11590100">
                <a:moveTo>
                  <a:pt x="0" y="0"/>
                </a:moveTo>
                <a:lnTo>
                  <a:pt x="8692574" y="0"/>
                </a:lnTo>
                <a:lnTo>
                  <a:pt x="8692574" y="11590100"/>
                </a:lnTo>
                <a:lnTo>
                  <a:pt x="0" y="11590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TextBox 11"/>
          <p:cNvSpPr txBox="1"/>
          <p:nvPr/>
        </p:nvSpPr>
        <p:spPr>
          <a:xfrm>
            <a:off x="9244685" y="2518408"/>
            <a:ext cx="4992972" cy="646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La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statua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commissionata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dai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Ciani a Vela (1850), da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monumento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commemorativo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per la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morte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dei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genitori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avvenuta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Milano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durante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il loro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esilio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diviene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un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messaggio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patriottico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personificando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un'Italia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desolata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medita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sull'infelice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destino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dopo la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sconfitta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1848-'49. </a:t>
            </a:r>
            <a:endParaRPr lang="en-US" sz="2800">
              <a:ea typeface="Calibri"/>
              <a:cs typeface="Calibri"/>
            </a:endParaRPr>
          </a:p>
          <a:p>
            <a:pPr algn="ctr"/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rappresentazione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molto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sobria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figura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contrappone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l'intesità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suo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sguardo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interpella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lo </a:t>
            </a:r>
            <a:r>
              <a:rPr lang="en-US" sz="2800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spettatore</a:t>
            </a:r>
            <a:r>
              <a:rPr lang="en-US" sz="280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  <a:endParaRPr lang="en-US" sz="2800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ctr">
              <a:lnSpc>
                <a:spcPts val="2959"/>
              </a:lnSpc>
            </a:pPr>
            <a:r>
              <a:rPr lang="en-US" sz="3650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endParaRPr lang="en-US" sz="3650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2977182" y="2375533"/>
            <a:ext cx="8564236" cy="7520020"/>
          </a:xfrm>
          <a:custGeom>
            <a:avLst/>
            <a:gdLst/>
            <a:ahLst/>
            <a:cxnLst/>
            <a:rect l="l" t="t" r="r" b="b"/>
            <a:pathLst>
              <a:path w="8564236" h="7520020">
                <a:moveTo>
                  <a:pt x="8564236" y="0"/>
                </a:moveTo>
                <a:lnTo>
                  <a:pt x="0" y="0"/>
                </a:lnTo>
                <a:lnTo>
                  <a:pt x="0" y="7520020"/>
                </a:lnTo>
                <a:lnTo>
                  <a:pt x="8564236" y="7520020"/>
                </a:lnTo>
                <a:lnTo>
                  <a:pt x="8564236" y="0"/>
                </a:lnTo>
                <a:close/>
              </a:path>
            </a:pathLst>
          </a:custGeom>
          <a:blipFill>
            <a:blip r:embed="rId4"/>
            <a:stretch>
              <a:fillRect b="-7356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TextBox 13"/>
          <p:cNvSpPr txBox="1"/>
          <p:nvPr/>
        </p:nvSpPr>
        <p:spPr>
          <a:xfrm>
            <a:off x="447393" y="529150"/>
            <a:ext cx="9216173" cy="1422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978"/>
              </a:lnSpc>
            </a:pPr>
            <a:r>
              <a:rPr lang="en-US" sz="9546" spc="324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VINCENZO VELA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79287" y="728221"/>
            <a:ext cx="9941159" cy="101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74"/>
              </a:lnSpc>
              <a:spcBef>
                <a:spcPct val="0"/>
              </a:spcBef>
            </a:pPr>
            <a:r>
              <a:rPr lang="en-US" sz="6847" spc="232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LA DESOLAZIONE 1850 CA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07803"/>
            <a:ext cx="18288000" cy="2167730"/>
            <a:chOff x="0" y="0"/>
            <a:chExt cx="1391496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496" cy="164938"/>
            </a:xfrm>
            <a:custGeom>
              <a:avLst/>
              <a:gdLst/>
              <a:ahLst/>
              <a:cxnLst/>
              <a:rect l="l" t="t" r="r" b="b"/>
              <a:pathLst>
                <a:path w="1391496" h="164938">
                  <a:moveTo>
                    <a:pt x="0" y="0"/>
                  </a:moveTo>
                  <a:lnTo>
                    <a:pt x="1391496" y="0"/>
                  </a:lnTo>
                  <a:lnTo>
                    <a:pt x="1391496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69095" y="443987"/>
            <a:ext cx="5190205" cy="1582186"/>
            <a:chOff x="0" y="0"/>
            <a:chExt cx="997935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97935" cy="304211"/>
            </a:xfrm>
            <a:custGeom>
              <a:avLst/>
              <a:gdLst/>
              <a:ahLst/>
              <a:cxnLst/>
              <a:rect l="l" t="t" r="r" b="b"/>
              <a:pathLst>
                <a:path w="997935" h="304211">
                  <a:moveTo>
                    <a:pt x="0" y="0"/>
                  </a:moveTo>
                  <a:lnTo>
                    <a:pt x="997935" y="0"/>
                  </a:lnTo>
                  <a:lnTo>
                    <a:pt x="997935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877199" y="2375533"/>
            <a:ext cx="7232588" cy="7715744"/>
            <a:chOff x="0" y="0"/>
            <a:chExt cx="788300" cy="840960"/>
          </a:xfrm>
        </p:grpSpPr>
        <p:sp>
          <p:nvSpPr>
            <p:cNvPr id="10" name="Freeform 10"/>
            <p:cNvSpPr/>
            <p:nvPr/>
          </p:nvSpPr>
          <p:spPr>
            <a:xfrm rot="-158174">
              <a:off x="-18923" y="-17684"/>
              <a:ext cx="826145" cy="876328"/>
            </a:xfrm>
            <a:custGeom>
              <a:avLst/>
              <a:gdLst/>
              <a:ahLst/>
              <a:cxnLst/>
              <a:rect l="l" t="t" r="r" b="b"/>
              <a:pathLst>
                <a:path w="826145" h="876328">
                  <a:moveTo>
                    <a:pt x="38680" y="0"/>
                  </a:moveTo>
                  <a:lnTo>
                    <a:pt x="826146" y="36258"/>
                  </a:lnTo>
                  <a:lnTo>
                    <a:pt x="787466" y="876328"/>
                  </a:lnTo>
                  <a:lnTo>
                    <a:pt x="0" y="840071"/>
                  </a:lnTo>
                  <a:close/>
                </a:path>
              </a:pathLst>
            </a:custGeom>
            <a:blipFill>
              <a:blip r:embed="rId2"/>
              <a:stretch>
                <a:fillRect t="-31971" b="-5198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42293" y="538007"/>
            <a:ext cx="12631397" cy="1422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978"/>
              </a:lnSpc>
            </a:pPr>
            <a:r>
              <a:rPr lang="en-US" sz="9546" spc="324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PALAZZO DEGLI STUDI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2307" y="2570369"/>
            <a:ext cx="10481378" cy="8007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9"/>
              </a:lnSpc>
            </a:pP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Primo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edificio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pubblico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Cantone,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progettato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da Otto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maraini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Augusto Guidini, per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celebrare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il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centenario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piena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sovranità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Ticino con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l'atto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mediazione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1803. Sorge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sul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terreno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appartenente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Villa Ciani,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ceduto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al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cantone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dall'erede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Ciani Antonio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Gabrini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Con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questo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edificio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le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autorità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intesero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celebrare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un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cantone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guarda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al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futuro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attraverso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cultura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la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scienza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Al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interno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un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busto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Dante,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celebra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l'italianità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paese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una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lapide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rammenta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riconoscenza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il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cantone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deve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all'esule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Carlo Cattaneo,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riformò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gli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studi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superiori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non da ultimo il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celebre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busto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Vela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dedicato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Stefano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Franscini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(1796 -1857)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intellettuale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statista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ma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soprattutto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"padre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350" spc="115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popolare</a:t>
            </a:r>
            <a:r>
              <a:rPr lang="en-US" sz="3350" spc="11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educazione".</a:t>
            </a:r>
          </a:p>
          <a:p>
            <a:pPr algn="l">
              <a:lnSpc>
                <a:spcPts val="3909"/>
              </a:lnSpc>
              <a:spcBef>
                <a:spcPct val="0"/>
              </a:spcBef>
            </a:pPr>
            <a:endParaRPr lang="en-US" sz="3399" spc="115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  <a:sym typeface="Dreaming Outloud All Cap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476665" y="538007"/>
            <a:ext cx="6065497" cy="2813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978"/>
              </a:lnSpc>
            </a:pPr>
            <a:r>
              <a:rPr lang="en-US" sz="9546" spc="324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1904</a:t>
            </a:r>
          </a:p>
          <a:p>
            <a:pPr algn="just">
              <a:lnSpc>
                <a:spcPts val="10978"/>
              </a:lnSpc>
            </a:pPr>
            <a:endParaRPr lang="en-US" sz="9546" spc="324">
              <a:solidFill>
                <a:srgbClr val="FFFFFF"/>
              </a:solidFill>
              <a:latin typeface="Bobby Jones"/>
              <a:ea typeface="Bobby Jones"/>
              <a:cs typeface="Bobby Jones"/>
              <a:sym typeface="Bobby Jone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99829" y="3027323"/>
            <a:ext cx="9772861" cy="6783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Pietro Gori (1865-1911) fu un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altro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esule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italiano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per le sue idee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libertarie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anarchiche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</a:t>
            </a:r>
          </a:p>
          <a:p>
            <a:pPr>
              <a:lnSpc>
                <a:spcPts val="4025"/>
              </a:lnSpc>
            </a:pP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Fu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costretto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riparare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Lugano dove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continò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l’attività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politica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accogliendo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altri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anarchici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Brillante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intellettuale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poeta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l’incarcerazione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poi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l'espulsione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dalla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Svizzera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gli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ispirò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famosa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poesia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Addio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Lugano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bella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poi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musicata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  <a:endParaRPr lang="en-US" sz="3500" spc="119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4025"/>
              </a:lnSpc>
            </a:pP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Migrò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vari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paesi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Europa, Stati Uniti e America del Sud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finchè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fu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riammesso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Italia.</a:t>
            </a:r>
            <a:endParaRPr lang="en-US" sz="3500" spc="119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>
              <a:lnSpc>
                <a:spcPts val="4025"/>
              </a:lnSpc>
            </a:pP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La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poesia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-ballata è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ancora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oggi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 un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inno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alla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libertà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</a:rPr>
              <a:t>.</a:t>
            </a:r>
          </a:p>
          <a:p>
            <a:pPr algn="l">
              <a:lnSpc>
                <a:spcPts val="4025"/>
              </a:lnSpc>
            </a:pPr>
            <a:endParaRPr lang="en-US" sz="3500" spc="119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  <a:sym typeface="Dreaming Outloud All Caps"/>
            </a:endParaRPr>
          </a:p>
          <a:p>
            <a:pPr algn="l">
              <a:lnSpc>
                <a:spcPts val="2240"/>
              </a:lnSpc>
            </a:pP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Un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murales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lo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ricorda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via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Lavizzari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5, non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lontano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da Villa Ciani e dal Palazzo </a:t>
            </a:r>
            <a:r>
              <a:rPr lang="en-US" sz="3500" spc="119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degli</a:t>
            </a:r>
            <a:r>
              <a:rPr lang="en-US" sz="3500" spc="11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Studi.</a:t>
            </a:r>
            <a:endParaRPr lang="en-US" sz="3500" spc="119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89092" y="207803"/>
            <a:ext cx="15982156" cy="2167730"/>
            <a:chOff x="0" y="0"/>
            <a:chExt cx="1216049" cy="1649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6049" cy="164938"/>
            </a:xfrm>
            <a:custGeom>
              <a:avLst/>
              <a:gdLst/>
              <a:ahLst/>
              <a:cxnLst/>
              <a:rect l="l" t="t" r="r" b="b"/>
              <a:pathLst>
                <a:path w="1216049" h="164938">
                  <a:moveTo>
                    <a:pt x="0" y="0"/>
                  </a:moveTo>
                  <a:lnTo>
                    <a:pt x="1216049" y="0"/>
                  </a:lnTo>
                  <a:lnTo>
                    <a:pt x="1216049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28808" y="-581594"/>
            <a:ext cx="7580979" cy="11450189"/>
          </a:xfrm>
          <a:custGeom>
            <a:avLst/>
            <a:gdLst/>
            <a:ahLst/>
            <a:cxnLst/>
            <a:rect l="l" t="t" r="r" b="b"/>
            <a:pathLst>
              <a:path w="7580979" h="11450189">
                <a:moveTo>
                  <a:pt x="0" y="0"/>
                </a:moveTo>
                <a:lnTo>
                  <a:pt x="7580979" y="0"/>
                </a:lnTo>
                <a:lnTo>
                  <a:pt x="7580979" y="11450188"/>
                </a:lnTo>
                <a:lnTo>
                  <a:pt x="0" y="11450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/>
          <p:nvPr/>
        </p:nvGrpSpPr>
        <p:grpSpPr>
          <a:xfrm>
            <a:off x="391050" y="443975"/>
            <a:ext cx="15262923" cy="1582186"/>
            <a:chOff x="0" y="0"/>
            <a:chExt cx="2934645" cy="3042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34645" cy="304211"/>
            </a:xfrm>
            <a:custGeom>
              <a:avLst/>
              <a:gdLst/>
              <a:ahLst/>
              <a:cxnLst/>
              <a:rect l="l" t="t" r="r" b="b"/>
              <a:pathLst>
                <a:path w="2934645" h="304211">
                  <a:moveTo>
                    <a:pt x="0" y="0"/>
                  </a:moveTo>
                  <a:lnTo>
                    <a:pt x="2934645" y="0"/>
                  </a:lnTo>
                  <a:lnTo>
                    <a:pt x="2934645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99793" y="829869"/>
            <a:ext cx="15798267" cy="1128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8"/>
              </a:lnSpc>
            </a:pPr>
            <a:r>
              <a:rPr lang="en-US" sz="9132" spc="9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“PIETRO NON TORNA INDIETRO”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2472" flipH="1" flipV="1">
            <a:off x="108130" y="8744251"/>
            <a:ext cx="2629219" cy="2418881"/>
          </a:xfrm>
          <a:custGeom>
            <a:avLst/>
            <a:gdLst/>
            <a:ahLst/>
            <a:cxnLst/>
            <a:rect l="l" t="t" r="r" b="b"/>
            <a:pathLst>
              <a:path w="2629219" h="2418881">
                <a:moveTo>
                  <a:pt x="2629219" y="2418881"/>
                </a:moveTo>
                <a:lnTo>
                  <a:pt x="0" y="2418881"/>
                </a:lnTo>
                <a:lnTo>
                  <a:pt x="0" y="0"/>
                </a:lnTo>
                <a:lnTo>
                  <a:pt x="2629219" y="0"/>
                </a:lnTo>
                <a:lnTo>
                  <a:pt x="2629219" y="241888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5405720">
            <a:off x="13374481" y="3454117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1" y="0"/>
                </a:lnTo>
                <a:lnTo>
                  <a:pt x="456221" y="2917691"/>
                </a:lnTo>
                <a:lnTo>
                  <a:pt x="0" y="29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74449">
            <a:off x="17196046" y="5035623"/>
            <a:ext cx="733509" cy="4691044"/>
          </a:xfrm>
          <a:custGeom>
            <a:avLst/>
            <a:gdLst/>
            <a:ahLst/>
            <a:cxnLst/>
            <a:rect l="l" t="t" r="r" b="b"/>
            <a:pathLst>
              <a:path w="733509" h="4691044">
                <a:moveTo>
                  <a:pt x="0" y="0"/>
                </a:moveTo>
                <a:lnTo>
                  <a:pt x="733508" y="0"/>
                </a:lnTo>
                <a:lnTo>
                  <a:pt x="733508" y="4691044"/>
                </a:lnTo>
                <a:lnTo>
                  <a:pt x="0" y="4691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5405720">
            <a:off x="9769329" y="3454117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1" y="0"/>
                </a:lnTo>
                <a:lnTo>
                  <a:pt x="456221" y="2917691"/>
                </a:lnTo>
                <a:lnTo>
                  <a:pt x="0" y="29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-5405720">
            <a:off x="12491817" y="7409905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0" y="0"/>
                </a:lnTo>
                <a:lnTo>
                  <a:pt x="456220" y="2917691"/>
                </a:lnTo>
                <a:lnTo>
                  <a:pt x="0" y="29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flipH="1">
            <a:off x="9498449" y="7937826"/>
            <a:ext cx="7527695" cy="2201851"/>
          </a:xfrm>
          <a:custGeom>
            <a:avLst/>
            <a:gdLst/>
            <a:ahLst/>
            <a:cxnLst/>
            <a:rect l="l" t="t" r="r" b="b"/>
            <a:pathLst>
              <a:path w="7527695" h="2201851">
                <a:moveTo>
                  <a:pt x="7527695" y="0"/>
                </a:moveTo>
                <a:lnTo>
                  <a:pt x="0" y="0"/>
                </a:lnTo>
                <a:lnTo>
                  <a:pt x="0" y="2201851"/>
                </a:lnTo>
                <a:lnTo>
                  <a:pt x="7527695" y="2201851"/>
                </a:lnTo>
                <a:lnTo>
                  <a:pt x="75276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-5405720">
            <a:off x="4406482" y="7409905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0" y="0"/>
                </a:lnTo>
                <a:lnTo>
                  <a:pt x="456220" y="2917691"/>
                </a:lnTo>
                <a:lnTo>
                  <a:pt x="0" y="29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74449">
            <a:off x="8556442" y="3402415"/>
            <a:ext cx="426159" cy="1687845"/>
          </a:xfrm>
          <a:custGeom>
            <a:avLst/>
            <a:gdLst/>
            <a:ahLst/>
            <a:cxnLst/>
            <a:rect l="l" t="t" r="r" b="b"/>
            <a:pathLst>
              <a:path w="426159" h="1687845">
                <a:moveTo>
                  <a:pt x="0" y="0"/>
                </a:moveTo>
                <a:lnTo>
                  <a:pt x="426159" y="0"/>
                </a:lnTo>
                <a:lnTo>
                  <a:pt x="426159" y="1687845"/>
                </a:lnTo>
                <a:lnTo>
                  <a:pt x="0" y="1687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6147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-5405720">
            <a:off x="7032163" y="2169691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0" y="0"/>
                </a:lnTo>
                <a:lnTo>
                  <a:pt x="456220" y="2917690"/>
                </a:lnTo>
                <a:lnTo>
                  <a:pt x="0" y="2917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7530907" y="1699272"/>
            <a:ext cx="10031893" cy="2934329"/>
          </a:xfrm>
          <a:custGeom>
            <a:avLst/>
            <a:gdLst/>
            <a:ahLst/>
            <a:cxnLst/>
            <a:rect l="l" t="t" r="r" b="b"/>
            <a:pathLst>
              <a:path w="10031893" h="2934329">
                <a:moveTo>
                  <a:pt x="0" y="0"/>
                </a:moveTo>
                <a:lnTo>
                  <a:pt x="10031893" y="0"/>
                </a:lnTo>
                <a:lnTo>
                  <a:pt x="10031893" y="2934329"/>
                </a:lnTo>
                <a:lnTo>
                  <a:pt x="0" y="293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5405720">
            <a:off x="4113717" y="2197560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1" y="0"/>
                </a:lnTo>
                <a:lnTo>
                  <a:pt x="456221" y="2917691"/>
                </a:lnTo>
                <a:lnTo>
                  <a:pt x="0" y="29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-5405720">
            <a:off x="16292927" y="3454117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1" y="0"/>
                </a:lnTo>
                <a:lnTo>
                  <a:pt x="456221" y="2917691"/>
                </a:lnTo>
                <a:lnTo>
                  <a:pt x="0" y="29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 rot="-5405720">
            <a:off x="19155150" y="3454117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1" y="0"/>
                </a:lnTo>
                <a:lnTo>
                  <a:pt x="456221" y="2917691"/>
                </a:lnTo>
                <a:lnTo>
                  <a:pt x="0" y="29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0" y="2258430"/>
            <a:ext cx="7315200" cy="2139696"/>
          </a:xfrm>
          <a:custGeom>
            <a:avLst/>
            <a:gdLst/>
            <a:ahLst/>
            <a:cxnLst/>
            <a:rect l="l" t="t" r="r" b="b"/>
            <a:pathLst>
              <a:path w="7315200" h="2139696">
                <a:moveTo>
                  <a:pt x="0" y="0"/>
                </a:moveTo>
                <a:lnTo>
                  <a:pt x="7315200" y="0"/>
                </a:lnTo>
                <a:lnTo>
                  <a:pt x="7315200" y="2139696"/>
                </a:lnTo>
                <a:lnTo>
                  <a:pt x="0" y="2139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4521010" y="-230212"/>
            <a:ext cx="3867570" cy="7312161"/>
          </a:xfrm>
          <a:custGeom>
            <a:avLst/>
            <a:gdLst/>
            <a:ahLst/>
            <a:cxnLst/>
            <a:rect l="l" t="t" r="r" b="b"/>
            <a:pathLst>
              <a:path w="3867570" h="7312161">
                <a:moveTo>
                  <a:pt x="0" y="0"/>
                </a:moveTo>
                <a:lnTo>
                  <a:pt x="3867570" y="0"/>
                </a:lnTo>
                <a:lnTo>
                  <a:pt x="3867570" y="7312161"/>
                </a:lnTo>
                <a:lnTo>
                  <a:pt x="0" y="73121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36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 rot="-10800000">
            <a:off x="212354" y="6042703"/>
            <a:ext cx="5436116" cy="4118798"/>
          </a:xfrm>
          <a:custGeom>
            <a:avLst/>
            <a:gdLst/>
            <a:ahLst/>
            <a:cxnLst/>
            <a:rect l="l" t="t" r="r" b="b"/>
            <a:pathLst>
              <a:path w="5436116" h="4118798">
                <a:moveTo>
                  <a:pt x="0" y="0"/>
                </a:moveTo>
                <a:lnTo>
                  <a:pt x="5436116" y="0"/>
                </a:lnTo>
                <a:lnTo>
                  <a:pt x="5436116" y="4118798"/>
                </a:lnTo>
                <a:lnTo>
                  <a:pt x="0" y="411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68893" b="-380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212354" y="5143500"/>
            <a:ext cx="2963015" cy="4475290"/>
          </a:xfrm>
          <a:custGeom>
            <a:avLst/>
            <a:gdLst/>
            <a:ahLst/>
            <a:cxnLst/>
            <a:rect l="l" t="t" r="r" b="b"/>
            <a:pathLst>
              <a:path w="2963015" h="4475290">
                <a:moveTo>
                  <a:pt x="0" y="0"/>
                </a:moveTo>
                <a:lnTo>
                  <a:pt x="2963015" y="0"/>
                </a:lnTo>
                <a:lnTo>
                  <a:pt x="2963015" y="4475290"/>
                </a:lnTo>
                <a:lnTo>
                  <a:pt x="0" y="44752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>
            <a:off x="-79088" y="37161"/>
            <a:ext cx="5923384" cy="4442538"/>
          </a:xfrm>
          <a:custGeom>
            <a:avLst/>
            <a:gdLst/>
            <a:ahLst/>
            <a:cxnLst/>
            <a:rect l="l" t="t" r="r" b="b"/>
            <a:pathLst>
              <a:path w="5923384" h="4442538">
                <a:moveTo>
                  <a:pt x="0" y="0"/>
                </a:moveTo>
                <a:lnTo>
                  <a:pt x="5923385" y="0"/>
                </a:lnTo>
                <a:lnTo>
                  <a:pt x="5923385" y="4442538"/>
                </a:lnTo>
                <a:lnTo>
                  <a:pt x="0" y="4442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>
            <a:off x="9612518" y="133178"/>
            <a:ext cx="6494044" cy="4647880"/>
          </a:xfrm>
          <a:custGeom>
            <a:avLst/>
            <a:gdLst/>
            <a:ahLst/>
            <a:cxnLst/>
            <a:rect l="l" t="t" r="r" b="b"/>
            <a:pathLst>
              <a:path w="6494044" h="4647880">
                <a:moveTo>
                  <a:pt x="0" y="0"/>
                </a:moveTo>
                <a:lnTo>
                  <a:pt x="6494044" y="0"/>
                </a:lnTo>
                <a:lnTo>
                  <a:pt x="6494044" y="4647880"/>
                </a:lnTo>
                <a:lnTo>
                  <a:pt x="0" y="46478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Freeform 21"/>
          <p:cNvSpPr/>
          <p:nvPr/>
        </p:nvSpPr>
        <p:spPr>
          <a:xfrm rot="5400000">
            <a:off x="11804889" y="8266894"/>
            <a:ext cx="10031893" cy="2934329"/>
          </a:xfrm>
          <a:custGeom>
            <a:avLst/>
            <a:gdLst/>
            <a:ahLst/>
            <a:cxnLst/>
            <a:rect l="l" t="t" r="r" b="b"/>
            <a:pathLst>
              <a:path w="10031893" h="2934329">
                <a:moveTo>
                  <a:pt x="0" y="0"/>
                </a:moveTo>
                <a:lnTo>
                  <a:pt x="10031893" y="0"/>
                </a:lnTo>
                <a:lnTo>
                  <a:pt x="10031893" y="2934329"/>
                </a:lnTo>
                <a:lnTo>
                  <a:pt x="0" y="293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10951713" y="5930257"/>
            <a:ext cx="9640523" cy="5415911"/>
          </a:xfrm>
          <a:custGeom>
            <a:avLst/>
            <a:gdLst/>
            <a:ahLst/>
            <a:cxnLst/>
            <a:rect l="l" t="t" r="r" b="b"/>
            <a:pathLst>
              <a:path w="9640523" h="5415911">
                <a:moveTo>
                  <a:pt x="0" y="0"/>
                </a:moveTo>
                <a:lnTo>
                  <a:pt x="9640523" y="0"/>
                </a:lnTo>
                <a:lnTo>
                  <a:pt x="9640523" y="5415912"/>
                </a:lnTo>
                <a:lnTo>
                  <a:pt x="0" y="5415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3016" t="-3411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3175369" y="5760427"/>
            <a:ext cx="7542410" cy="4526573"/>
          </a:xfrm>
          <a:custGeom>
            <a:avLst/>
            <a:gdLst/>
            <a:ahLst/>
            <a:cxnLst/>
            <a:rect l="l" t="t" r="r" b="b"/>
            <a:pathLst>
              <a:path w="7542410" h="4526573">
                <a:moveTo>
                  <a:pt x="0" y="0"/>
                </a:moveTo>
                <a:lnTo>
                  <a:pt x="7542410" y="0"/>
                </a:lnTo>
                <a:lnTo>
                  <a:pt x="7542410" y="4526573"/>
                </a:lnTo>
                <a:lnTo>
                  <a:pt x="0" y="4526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11043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8156476" y="4246337"/>
            <a:ext cx="4563451" cy="7382977"/>
          </a:xfrm>
          <a:custGeom>
            <a:avLst/>
            <a:gdLst/>
            <a:ahLst/>
            <a:cxnLst/>
            <a:rect l="l" t="t" r="r" b="b"/>
            <a:pathLst>
              <a:path w="4563451" h="7382977">
                <a:moveTo>
                  <a:pt x="0" y="0"/>
                </a:moveTo>
                <a:lnTo>
                  <a:pt x="4563451" y="0"/>
                </a:lnTo>
                <a:lnTo>
                  <a:pt x="4563451" y="7382978"/>
                </a:lnTo>
                <a:lnTo>
                  <a:pt x="0" y="73829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2133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3975586" y="-846191"/>
            <a:ext cx="4312414" cy="6606618"/>
          </a:xfrm>
          <a:custGeom>
            <a:avLst/>
            <a:gdLst/>
            <a:ahLst/>
            <a:cxnLst/>
            <a:rect l="l" t="t" r="r" b="b"/>
            <a:pathLst>
              <a:path w="4312414" h="6606618">
                <a:moveTo>
                  <a:pt x="0" y="0"/>
                </a:moveTo>
                <a:lnTo>
                  <a:pt x="4312414" y="0"/>
                </a:lnTo>
                <a:lnTo>
                  <a:pt x="4312414" y="6606618"/>
                </a:lnTo>
                <a:lnTo>
                  <a:pt x="0" y="66066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7380" r="-738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 rot="-5405720">
            <a:off x="11574963" y="3454117"/>
            <a:ext cx="456221" cy="2917690"/>
          </a:xfrm>
          <a:custGeom>
            <a:avLst/>
            <a:gdLst/>
            <a:ahLst/>
            <a:cxnLst/>
            <a:rect l="l" t="t" r="r" b="b"/>
            <a:pathLst>
              <a:path w="456221" h="2917690">
                <a:moveTo>
                  <a:pt x="0" y="0"/>
                </a:moveTo>
                <a:lnTo>
                  <a:pt x="456221" y="0"/>
                </a:lnTo>
                <a:lnTo>
                  <a:pt x="456221" y="2917691"/>
                </a:lnTo>
                <a:lnTo>
                  <a:pt x="0" y="29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5720">
            <a:off x="6736718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-5405720">
            <a:off x="16517289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-5405720">
            <a:off x="11650483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8" name="Group 8"/>
          <p:cNvGrpSpPr/>
          <p:nvPr/>
        </p:nvGrpSpPr>
        <p:grpSpPr>
          <a:xfrm>
            <a:off x="-89092" y="207803"/>
            <a:ext cx="12126719" cy="2167730"/>
            <a:chOff x="0" y="0"/>
            <a:chExt cx="922697" cy="1649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2697" cy="164938"/>
            </a:xfrm>
            <a:custGeom>
              <a:avLst/>
              <a:gdLst/>
              <a:ahLst/>
              <a:cxnLst/>
              <a:rect l="l" t="t" r="r" b="b"/>
              <a:pathLst>
                <a:path w="922697" h="164938">
                  <a:moveTo>
                    <a:pt x="0" y="0"/>
                  </a:moveTo>
                  <a:lnTo>
                    <a:pt x="922697" y="0"/>
                  </a:lnTo>
                  <a:lnTo>
                    <a:pt x="922697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76887" y="446773"/>
            <a:ext cx="4684255" cy="1582186"/>
            <a:chOff x="0" y="0"/>
            <a:chExt cx="900655" cy="3042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0655" cy="304211"/>
            </a:xfrm>
            <a:custGeom>
              <a:avLst/>
              <a:gdLst/>
              <a:ahLst/>
              <a:cxnLst/>
              <a:rect l="l" t="t" r="r" b="b"/>
              <a:pathLst>
                <a:path w="900655" h="304211">
                  <a:moveTo>
                    <a:pt x="0" y="0"/>
                  </a:moveTo>
                  <a:lnTo>
                    <a:pt x="900655" y="0"/>
                  </a:lnTo>
                  <a:lnTo>
                    <a:pt x="900655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Freeform 12"/>
          <p:cNvSpPr/>
          <p:nvPr/>
        </p:nvSpPr>
        <p:spPr>
          <a:xfrm rot="-5405720">
            <a:off x="1874454" y="7243187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49"/>
                </a:lnTo>
                <a:lnTo>
                  <a:pt x="0" y="495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7415524" flipV="1">
            <a:off x="11850372" y="-807800"/>
            <a:ext cx="8367402" cy="11036141"/>
          </a:xfrm>
          <a:custGeom>
            <a:avLst/>
            <a:gdLst/>
            <a:ahLst/>
            <a:cxnLst/>
            <a:rect l="l" t="t" r="r" b="b"/>
            <a:pathLst>
              <a:path w="8367402" h="11036141">
                <a:moveTo>
                  <a:pt x="0" y="11036141"/>
                </a:moveTo>
                <a:lnTo>
                  <a:pt x="8367402" y="11036141"/>
                </a:lnTo>
                <a:lnTo>
                  <a:pt x="8367402" y="0"/>
                </a:lnTo>
                <a:lnTo>
                  <a:pt x="0" y="0"/>
                </a:lnTo>
                <a:lnTo>
                  <a:pt x="0" y="110361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 rot="-7876337" flipH="1">
            <a:off x="11733648" y="803811"/>
            <a:ext cx="1589213" cy="1369613"/>
          </a:xfrm>
          <a:custGeom>
            <a:avLst/>
            <a:gdLst/>
            <a:ahLst/>
            <a:cxnLst/>
            <a:rect l="l" t="t" r="r" b="b"/>
            <a:pathLst>
              <a:path w="1589213" h="1369613">
                <a:moveTo>
                  <a:pt x="1589213" y="0"/>
                </a:moveTo>
                <a:lnTo>
                  <a:pt x="0" y="0"/>
                </a:lnTo>
                <a:lnTo>
                  <a:pt x="0" y="1369613"/>
                </a:lnTo>
                <a:lnTo>
                  <a:pt x="1589213" y="1369613"/>
                </a:lnTo>
                <a:lnTo>
                  <a:pt x="158921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12351622" y="195724"/>
            <a:ext cx="4907678" cy="6429058"/>
          </a:xfrm>
          <a:custGeom>
            <a:avLst/>
            <a:gdLst/>
            <a:ahLst/>
            <a:cxnLst/>
            <a:rect l="l" t="t" r="r" b="b"/>
            <a:pathLst>
              <a:path w="4907678" h="6429058">
                <a:moveTo>
                  <a:pt x="0" y="0"/>
                </a:moveTo>
                <a:lnTo>
                  <a:pt x="4907678" y="0"/>
                </a:lnTo>
                <a:lnTo>
                  <a:pt x="4907678" y="6429058"/>
                </a:lnTo>
                <a:lnTo>
                  <a:pt x="0" y="64290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TextBox 16"/>
          <p:cNvSpPr txBox="1"/>
          <p:nvPr/>
        </p:nvSpPr>
        <p:spPr>
          <a:xfrm rot="74449">
            <a:off x="7116632" y="864527"/>
            <a:ext cx="4603778" cy="88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9"/>
              </a:lnSpc>
            </a:pPr>
            <a:r>
              <a:rPr lang="en-US" sz="7132" spc="7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WASHINGTON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8434" y="2556606"/>
            <a:ext cx="11325311" cy="6671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65"/>
              </a:lnSpc>
              <a:spcBef>
                <a:spcPct val="0"/>
              </a:spcBef>
            </a:pP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Il piccolo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tempio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rotondo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,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eretto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intorno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al 1850 da Abbondio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Chialiva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, 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sorgeva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nel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parco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di Villa Tanzina,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residenza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settecentesca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rasa al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suolo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nel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1907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durante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i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lavori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di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costruzione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del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lungolago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. a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pianta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circolare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,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sopraelevato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da due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gradini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rispetto al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livello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della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strada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,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composto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da otto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colonne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doriche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che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sorreggono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una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trabeazione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piana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sulla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quale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poggia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la cupola. Al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suo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interno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,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posizionato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su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un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piedistallo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cilindrico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,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si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trova il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busto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in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ghisa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raffigurante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George Washington e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sul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recto del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piedistallo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è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riportata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l'iscrizione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: "Magnum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Seculorum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Decus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(La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grande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bellezza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dei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secoli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) / George Washington / 1732-1799". Sul verso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dello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zoccolo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bronzeo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: "Colla </a:t>
            </a:r>
            <a:r>
              <a:rPr lang="en-US" sz="3400" spc="117" err="1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fus</a:t>
            </a:r>
            <a:r>
              <a:rPr lang="en-US" sz="3400" spc="117">
                <a:solidFill>
                  <a:srgbClr val="FFFFFF"/>
                </a:solidFill>
                <a:latin typeface="Dreaming Outloud All Caps"/>
                <a:ea typeface="+mn-lt"/>
                <a:cs typeface="+mn-lt"/>
                <a:sym typeface="Dreaming Outloud All Caps"/>
              </a:rPr>
              <a:t>"</a:t>
            </a:r>
            <a:endParaRPr lang="en-US" sz="3400">
              <a:latin typeface="Dreaming Outloud All Caps"/>
              <a:ea typeface="+mn-lt"/>
              <a:cs typeface="+mn-l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08434" y="378929"/>
            <a:ext cx="6906289" cy="1681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933"/>
              </a:lnSpc>
            </a:pPr>
            <a:r>
              <a:rPr lang="en-US" sz="11246" spc="382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TEMPIETTO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7577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7803"/>
            <a:ext cx="14485892" cy="2167730"/>
            <a:chOff x="0" y="0"/>
            <a:chExt cx="1102202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2202" cy="164938"/>
            </a:xfrm>
            <a:custGeom>
              <a:avLst/>
              <a:gdLst/>
              <a:ahLst/>
              <a:cxnLst/>
              <a:rect l="l" t="t" r="r" b="b"/>
              <a:pathLst>
                <a:path w="1102202" h="164938">
                  <a:moveTo>
                    <a:pt x="0" y="0"/>
                  </a:moveTo>
                  <a:lnTo>
                    <a:pt x="1102202" y="0"/>
                  </a:lnTo>
                  <a:lnTo>
                    <a:pt x="1102202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37034" y="446773"/>
            <a:ext cx="4684255" cy="1582186"/>
            <a:chOff x="0" y="0"/>
            <a:chExt cx="900655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0655" cy="304211"/>
            </a:xfrm>
            <a:custGeom>
              <a:avLst/>
              <a:gdLst/>
              <a:ahLst/>
              <a:cxnLst/>
              <a:rect l="l" t="t" r="r" b="b"/>
              <a:pathLst>
                <a:path w="900655" h="304211">
                  <a:moveTo>
                    <a:pt x="0" y="0"/>
                  </a:moveTo>
                  <a:lnTo>
                    <a:pt x="900655" y="0"/>
                  </a:lnTo>
                  <a:lnTo>
                    <a:pt x="900655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TextBox 9"/>
          <p:cNvSpPr txBox="1"/>
          <p:nvPr/>
        </p:nvSpPr>
        <p:spPr>
          <a:xfrm rot="74449">
            <a:off x="9452378" y="777741"/>
            <a:ext cx="4603778" cy="854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</a:pPr>
            <a:r>
              <a:rPr lang="en-US" sz="5532" spc="55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SEQUOIADENDRON GIGANTEUM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7784" y="2670785"/>
            <a:ext cx="12115408" cy="2955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9"/>
              </a:lnSpc>
            </a:pP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La sequoia Si trova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sul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lungolago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Lugano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nell'ex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giardino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Villa Tanzina,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oggi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giardino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belvedere.</a:t>
            </a:r>
            <a:endParaRPr lang="en-US" sz="4000" spc="15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4649"/>
              </a:lnSpc>
            </a:pP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appartiene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alle specie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arrivate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Europa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durante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il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Settecento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l'Ottocento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con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l’impianto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giardini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parchi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storici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</a:t>
            </a:r>
            <a:endParaRPr lang="en-US" sz="4000" spc="15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sp>
        <p:nvSpPr>
          <p:cNvPr id="11" name="Freeform 11"/>
          <p:cNvSpPr/>
          <p:nvPr/>
        </p:nvSpPr>
        <p:spPr>
          <a:xfrm rot="-5405720">
            <a:off x="6736718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5405720">
            <a:off x="1874454" y="7243187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49"/>
                </a:lnTo>
                <a:lnTo>
                  <a:pt x="0" y="495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-5405720">
            <a:off x="11533089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 rot="-5405720">
            <a:off x="16385326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TextBox 15"/>
          <p:cNvSpPr txBox="1"/>
          <p:nvPr/>
        </p:nvSpPr>
        <p:spPr>
          <a:xfrm>
            <a:off x="200835" y="157624"/>
            <a:ext cx="9242834" cy="1893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endParaRPr/>
          </a:p>
          <a:p>
            <a:pPr algn="just">
              <a:lnSpc>
                <a:spcPts val="11783"/>
              </a:lnSpc>
            </a:pPr>
            <a:r>
              <a:rPr lang="en-US" sz="10246" spc="348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Natura in città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4600" y="5616924"/>
            <a:ext cx="11763977" cy="297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9"/>
              </a:lnSpc>
            </a:pP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è uno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degli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alberi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più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imponenti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città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alta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circa 45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metri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Il tempietto e la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pianta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ricordano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Svizzera e Stati Uniti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definiscono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"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repubbliche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sorelle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" per le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comuni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origini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repubblicane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679161" y="-397939"/>
            <a:ext cx="6834718" cy="9725786"/>
          </a:xfrm>
          <a:custGeom>
            <a:avLst/>
            <a:gdLst/>
            <a:ahLst/>
            <a:cxnLst/>
            <a:rect l="l" t="t" r="r" b="b"/>
            <a:pathLst>
              <a:path w="6834718" h="9725786">
                <a:moveTo>
                  <a:pt x="0" y="0"/>
                </a:moveTo>
                <a:lnTo>
                  <a:pt x="6834719" y="0"/>
                </a:lnTo>
                <a:lnTo>
                  <a:pt x="6834719" y="9725787"/>
                </a:lnTo>
                <a:lnTo>
                  <a:pt x="0" y="972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411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7803"/>
            <a:ext cx="14485892" cy="2167730"/>
            <a:chOff x="0" y="0"/>
            <a:chExt cx="1102202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2202" cy="164938"/>
            </a:xfrm>
            <a:custGeom>
              <a:avLst/>
              <a:gdLst/>
              <a:ahLst/>
              <a:cxnLst/>
              <a:rect l="l" t="t" r="r" b="b"/>
              <a:pathLst>
                <a:path w="1102202" h="164938">
                  <a:moveTo>
                    <a:pt x="0" y="0"/>
                  </a:moveTo>
                  <a:lnTo>
                    <a:pt x="1102202" y="0"/>
                  </a:lnTo>
                  <a:lnTo>
                    <a:pt x="1102202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37034" y="446773"/>
            <a:ext cx="4684255" cy="1582186"/>
            <a:chOff x="0" y="0"/>
            <a:chExt cx="900655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0655" cy="304211"/>
            </a:xfrm>
            <a:custGeom>
              <a:avLst/>
              <a:gdLst/>
              <a:ahLst/>
              <a:cxnLst/>
              <a:rect l="l" t="t" r="r" b="b"/>
              <a:pathLst>
                <a:path w="900655" h="304211">
                  <a:moveTo>
                    <a:pt x="0" y="0"/>
                  </a:moveTo>
                  <a:lnTo>
                    <a:pt x="900655" y="0"/>
                  </a:lnTo>
                  <a:lnTo>
                    <a:pt x="900655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TextBox 9"/>
          <p:cNvSpPr txBox="1"/>
          <p:nvPr/>
        </p:nvSpPr>
        <p:spPr>
          <a:xfrm rot="74449">
            <a:off x="9351819" y="729413"/>
            <a:ext cx="4603778" cy="141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3"/>
              </a:lnSpc>
            </a:pPr>
            <a:r>
              <a:rPr lang="en-US" sz="8932" spc="8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PTERIS VITTATA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7784" y="2489833"/>
            <a:ext cx="12115408" cy="4514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3"/>
              </a:lnSpc>
            </a:pP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grande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giardino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Villa Tanzina é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sopravvissuta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una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felce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tropicale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la Pteris vittata,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ha la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proprietà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disintossicare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il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terreno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assorbe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arsenico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,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piombo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mercurio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dal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terreno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li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accumula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foglie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in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comparti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cellulari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rimanendo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immune ai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veleni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  <a:endParaRPr lang="en-US" sz="4000" spc="15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Questo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processo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è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chiamato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bioremediazione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  <a:endParaRPr lang="en-US" sz="4000" spc="15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4323"/>
              </a:lnSpc>
            </a:pP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immune ai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veleni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endParaRPr lang="en-US" sz="4600" spc="15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sp>
        <p:nvSpPr>
          <p:cNvPr id="11" name="Freeform 11"/>
          <p:cNvSpPr/>
          <p:nvPr/>
        </p:nvSpPr>
        <p:spPr>
          <a:xfrm rot="-5405720">
            <a:off x="6736718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5405720">
            <a:off x="1874454" y="7243187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49"/>
                </a:lnTo>
                <a:lnTo>
                  <a:pt x="0" y="495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-5405720">
            <a:off x="11533089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 rot="16194280">
            <a:off x="16338483" y="7286486"/>
            <a:ext cx="774289" cy="4858162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 rot="20765133" flipH="1">
            <a:off x="16213105" y="6397407"/>
            <a:ext cx="2550573" cy="2660782"/>
          </a:xfrm>
          <a:custGeom>
            <a:avLst/>
            <a:gdLst/>
            <a:ahLst/>
            <a:cxnLst/>
            <a:rect l="l" t="t" r="r" b="b"/>
            <a:pathLst>
              <a:path w="2456885" h="2117389">
                <a:moveTo>
                  <a:pt x="2456885" y="0"/>
                </a:moveTo>
                <a:lnTo>
                  <a:pt x="0" y="0"/>
                </a:lnTo>
                <a:lnTo>
                  <a:pt x="0" y="2117388"/>
                </a:lnTo>
                <a:lnTo>
                  <a:pt x="2456885" y="2117388"/>
                </a:lnTo>
                <a:lnTo>
                  <a:pt x="24568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6" name="Group 16"/>
          <p:cNvGrpSpPr/>
          <p:nvPr/>
        </p:nvGrpSpPr>
        <p:grpSpPr>
          <a:xfrm>
            <a:off x="12346243" y="2375533"/>
            <a:ext cx="5763544" cy="4457550"/>
            <a:chOff x="0" y="0"/>
            <a:chExt cx="572432" cy="4427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2432" cy="442721"/>
            </a:xfrm>
            <a:custGeom>
              <a:avLst/>
              <a:gdLst/>
              <a:ahLst/>
              <a:cxnLst/>
              <a:rect l="l" t="t" r="r" b="b"/>
              <a:pathLst>
                <a:path w="572432" h="442721">
                  <a:moveTo>
                    <a:pt x="0" y="0"/>
                  </a:moveTo>
                  <a:lnTo>
                    <a:pt x="572432" y="0"/>
                  </a:lnTo>
                  <a:lnTo>
                    <a:pt x="572432" y="442721"/>
                  </a:lnTo>
                  <a:lnTo>
                    <a:pt x="0" y="4427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517860" y="2571183"/>
            <a:ext cx="5420310" cy="4066249"/>
          </a:xfrm>
          <a:custGeom>
            <a:avLst/>
            <a:gdLst/>
            <a:ahLst/>
            <a:cxnLst/>
            <a:rect l="l" t="t" r="r" b="b"/>
            <a:pathLst>
              <a:path w="5420310" h="4066249">
                <a:moveTo>
                  <a:pt x="0" y="0"/>
                </a:moveTo>
                <a:lnTo>
                  <a:pt x="5420310" y="0"/>
                </a:lnTo>
                <a:lnTo>
                  <a:pt x="5420310" y="4066249"/>
                </a:lnTo>
                <a:lnTo>
                  <a:pt x="0" y="406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TextBox 19"/>
          <p:cNvSpPr txBox="1"/>
          <p:nvPr/>
        </p:nvSpPr>
        <p:spPr>
          <a:xfrm>
            <a:off x="200835" y="157624"/>
            <a:ext cx="9242834" cy="1893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endParaRPr/>
          </a:p>
          <a:p>
            <a:pPr algn="just">
              <a:lnSpc>
                <a:spcPts val="11783"/>
              </a:lnSpc>
            </a:pPr>
            <a:r>
              <a:rPr lang="en-US" sz="10246" spc="348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Natura in città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3997" y="7437912"/>
            <a:ext cx="17292003" cy="131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47"/>
              </a:lnSpc>
            </a:pP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 Svizzera è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una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pianta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subspontanea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(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cioè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sfuggita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alla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coltivazione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anni fa)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mantiene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stato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selvatico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trova in un solo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luogo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:</a:t>
            </a:r>
          </a:p>
          <a:p>
            <a:pPr>
              <a:lnSpc>
                <a:spcPts val="3347"/>
              </a:lnSpc>
            </a:pP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sui muri di </a:t>
            </a:r>
            <a:r>
              <a:rPr lang="en-US" sz="40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contenimento</a:t>
            </a:r>
            <a:r>
              <a:rPr lang="en-US" sz="40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Giardino Belvedere a Lugano.</a:t>
            </a:r>
            <a:endParaRPr lang="en-US" sz="4000" spc="15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195724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7803"/>
            <a:ext cx="18377092" cy="2167730"/>
            <a:chOff x="0" y="0"/>
            <a:chExt cx="1398275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8275" cy="164938"/>
            </a:xfrm>
            <a:custGeom>
              <a:avLst/>
              <a:gdLst/>
              <a:ahLst/>
              <a:cxnLst/>
              <a:rect l="l" t="t" r="r" b="b"/>
              <a:pathLst>
                <a:path w="1398275" h="164938">
                  <a:moveTo>
                    <a:pt x="0" y="0"/>
                  </a:moveTo>
                  <a:lnTo>
                    <a:pt x="1398275" y="0"/>
                  </a:lnTo>
                  <a:lnTo>
                    <a:pt x="1398275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37034" y="446773"/>
            <a:ext cx="9135429" cy="1582186"/>
            <a:chOff x="0" y="0"/>
            <a:chExt cx="1756494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56494" cy="304211"/>
            </a:xfrm>
            <a:custGeom>
              <a:avLst/>
              <a:gdLst/>
              <a:ahLst/>
              <a:cxnLst/>
              <a:rect l="l" t="t" r="r" b="b"/>
              <a:pathLst>
                <a:path w="1756494" h="304211">
                  <a:moveTo>
                    <a:pt x="0" y="0"/>
                  </a:moveTo>
                  <a:lnTo>
                    <a:pt x="1756494" y="0"/>
                  </a:lnTo>
                  <a:lnTo>
                    <a:pt x="1756494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96311" y="2873252"/>
            <a:ext cx="13057366" cy="6206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8"/>
              </a:lnSpc>
            </a:pP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Ben 119  I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volontari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ticinesi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ricordati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combatterono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fianco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patrioti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italiani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</a:t>
            </a:r>
          </a:p>
          <a:p>
            <a:pPr algn="l">
              <a:lnSpc>
                <a:spcPts val="3998"/>
              </a:lnSpc>
            </a:pP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Risorgimento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dal 1821 al 1861,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coinvolse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gli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stati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italiani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contro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il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dominio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austriaco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Il</a:t>
            </a:r>
            <a:endParaRPr lang="en-US" sz="4600" spc="15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3998"/>
              </a:lnSpc>
            </a:pP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Ticino era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soprattutto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toccato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dalle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vicende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Lombardia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dove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molti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emigravano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per</a:t>
            </a:r>
            <a:endParaRPr lang="en-US" sz="4600" spc="15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3998"/>
              </a:lnSpc>
            </a:pP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motivi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economici o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culturali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e da dove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venivano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accolti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molti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esuli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politici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l’Austria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endParaRPr lang="en-US" sz="4600" spc="15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 algn="l">
              <a:lnSpc>
                <a:spcPts val="3998"/>
              </a:lnSpc>
            </a:pP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1853 per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rappresaglia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espulse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6000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ticinesi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verso il Cantone e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chiuse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le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frontiere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creando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una</a:t>
            </a:r>
            <a:endParaRPr lang="en-US" sz="4600" spc="15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  <a:p>
            <a:pPr>
              <a:lnSpc>
                <a:spcPts val="3998"/>
              </a:lnSpc>
            </a:pP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grave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crisi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economica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</a:t>
            </a:r>
          </a:p>
          <a:p>
            <a:pPr>
              <a:lnSpc>
                <a:spcPts val="3997"/>
              </a:lnSpc>
            </a:pP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Misura </a:t>
            </a:r>
            <a:r>
              <a:rPr lang="en-US" sz="4600" spc="158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revocata</a:t>
            </a:r>
            <a:r>
              <a:rPr lang="en-US" sz="4600" spc="15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due anni dopo.</a:t>
            </a:r>
            <a:endParaRPr lang="en-US" sz="4600" spc="158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sp>
        <p:nvSpPr>
          <p:cNvPr id="10" name="Freeform 10"/>
          <p:cNvSpPr/>
          <p:nvPr/>
        </p:nvSpPr>
        <p:spPr>
          <a:xfrm rot="-5405720">
            <a:off x="6736718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 rot="-5405720">
            <a:off x="1874454" y="7243187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49"/>
                </a:lnTo>
                <a:lnTo>
                  <a:pt x="0" y="495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5405720">
            <a:off x="11533089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-5405720">
            <a:off x="16385326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4" name="Group 14"/>
          <p:cNvGrpSpPr/>
          <p:nvPr/>
        </p:nvGrpSpPr>
        <p:grpSpPr>
          <a:xfrm>
            <a:off x="13553677" y="2375533"/>
            <a:ext cx="4729263" cy="6952315"/>
            <a:chOff x="0" y="0"/>
            <a:chExt cx="469708" cy="690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9708" cy="690500"/>
            </a:xfrm>
            <a:custGeom>
              <a:avLst/>
              <a:gdLst/>
              <a:ahLst/>
              <a:cxnLst/>
              <a:rect l="l" t="t" r="r" b="b"/>
              <a:pathLst>
                <a:path w="469708" h="690500">
                  <a:moveTo>
                    <a:pt x="0" y="0"/>
                  </a:moveTo>
                  <a:lnTo>
                    <a:pt x="469708" y="0"/>
                  </a:lnTo>
                  <a:lnTo>
                    <a:pt x="469708" y="690500"/>
                  </a:lnTo>
                  <a:lnTo>
                    <a:pt x="0" y="690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989099" y="2307012"/>
            <a:ext cx="4120688" cy="7089356"/>
          </a:xfrm>
          <a:custGeom>
            <a:avLst/>
            <a:gdLst/>
            <a:ahLst/>
            <a:cxnLst/>
            <a:rect l="l" t="t" r="r" b="b"/>
            <a:pathLst>
              <a:path w="4120688" h="7089356">
                <a:moveTo>
                  <a:pt x="0" y="0"/>
                </a:moveTo>
                <a:lnTo>
                  <a:pt x="4120688" y="0"/>
                </a:lnTo>
                <a:lnTo>
                  <a:pt x="4120688" y="7089356"/>
                </a:lnTo>
                <a:lnTo>
                  <a:pt x="0" y="70893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TextBox 17"/>
          <p:cNvSpPr txBox="1"/>
          <p:nvPr/>
        </p:nvSpPr>
        <p:spPr>
          <a:xfrm rot="74449">
            <a:off x="9358536" y="902088"/>
            <a:ext cx="8910442" cy="137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3"/>
              </a:lnSpc>
            </a:pPr>
            <a:r>
              <a:rPr lang="en-US" sz="3932" spc="3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LAPIDE IN ONORE DEI MILITI VOLONTARI TICINESI </a:t>
            </a:r>
          </a:p>
          <a:p>
            <a:pPr algn="ctr">
              <a:lnSpc>
                <a:spcPts val="2123"/>
              </a:lnSpc>
            </a:pPr>
            <a:r>
              <a:rPr lang="en-US" sz="3932" spc="39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(NELLE BATTAGLIE DELL'ITALICO RISORGIMENTO)</a:t>
            </a:r>
          </a:p>
          <a:p>
            <a:pPr algn="ctr">
              <a:lnSpc>
                <a:spcPts val="1745"/>
              </a:lnSpc>
            </a:pPr>
            <a:endParaRPr lang="en-US" sz="3932" spc="39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  <a:sym typeface="Dreaming Outloud All Caps"/>
            </a:endParaRPr>
          </a:p>
          <a:p>
            <a:pPr algn="ctr">
              <a:lnSpc>
                <a:spcPts val="2123"/>
              </a:lnSpc>
            </a:pPr>
            <a:endParaRPr lang="en-US" sz="3932" spc="39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  <a:sym typeface="Dreaming Outloud All Cap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0952" y="614618"/>
            <a:ext cx="9242834" cy="1236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"/>
              </a:lnSpc>
            </a:pPr>
            <a:endParaRPr/>
          </a:p>
          <a:p>
            <a:pPr algn="just">
              <a:lnSpc>
                <a:spcPts val="9368"/>
              </a:lnSpc>
            </a:pPr>
            <a:r>
              <a:rPr lang="en-US" sz="8100" spc="276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Targa </a:t>
            </a:r>
            <a:r>
              <a:rPr lang="en-US" sz="8100" spc="276" err="1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Malpensata</a:t>
            </a:r>
            <a:r>
              <a:rPr lang="en-US" sz="8100" spc="276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endParaRPr lang="en-US" sz="8100" spc="276">
              <a:solidFill>
                <a:srgbClr val="231F20"/>
              </a:solidFill>
              <a:latin typeface="Bobby Jones"/>
              <a:ea typeface="Bobby Jones"/>
              <a:cs typeface="Bobby Jone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391447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7803"/>
            <a:ext cx="17752315" cy="2167730"/>
            <a:chOff x="0" y="0"/>
            <a:chExt cx="1350737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0737" cy="164938"/>
            </a:xfrm>
            <a:custGeom>
              <a:avLst/>
              <a:gdLst/>
              <a:ahLst/>
              <a:cxnLst/>
              <a:rect l="l" t="t" r="r" b="b"/>
              <a:pathLst>
                <a:path w="1350737" h="164938">
                  <a:moveTo>
                    <a:pt x="0" y="0"/>
                  </a:moveTo>
                  <a:lnTo>
                    <a:pt x="1350737" y="0"/>
                  </a:lnTo>
                  <a:lnTo>
                    <a:pt x="1350737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258307" y="464711"/>
            <a:ext cx="12000993" cy="1582186"/>
            <a:chOff x="0" y="0"/>
            <a:chExt cx="2307464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7464" cy="304211"/>
            </a:xfrm>
            <a:custGeom>
              <a:avLst/>
              <a:gdLst/>
              <a:ahLst/>
              <a:cxnLst/>
              <a:rect l="l" t="t" r="r" b="b"/>
              <a:pathLst>
                <a:path w="2307464" h="304211">
                  <a:moveTo>
                    <a:pt x="0" y="0"/>
                  </a:moveTo>
                  <a:lnTo>
                    <a:pt x="2307464" y="0"/>
                  </a:lnTo>
                  <a:lnTo>
                    <a:pt x="2307464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Freeform 9"/>
          <p:cNvSpPr/>
          <p:nvPr/>
        </p:nvSpPr>
        <p:spPr>
          <a:xfrm rot="-5405720">
            <a:off x="6736718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-5405720">
            <a:off x="1874454" y="7243187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49"/>
                </a:lnTo>
                <a:lnTo>
                  <a:pt x="0" y="495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 rot="-5405720">
            <a:off x="11533089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5405720">
            <a:off x="16385326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>
            <a:off x="11130376" y="4061451"/>
            <a:ext cx="6532846" cy="4896196"/>
            <a:chOff x="0" y="0"/>
            <a:chExt cx="8710461" cy="652826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8710461" cy="6528262"/>
              <a:chOff x="0" y="0"/>
              <a:chExt cx="598804" cy="44878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98804" cy="448788"/>
              </a:xfrm>
              <a:custGeom>
                <a:avLst/>
                <a:gdLst/>
                <a:ahLst/>
                <a:cxnLst/>
                <a:rect l="l" t="t" r="r" b="b"/>
                <a:pathLst>
                  <a:path w="598804" h="448788">
                    <a:moveTo>
                      <a:pt x="0" y="0"/>
                    </a:moveTo>
                    <a:lnTo>
                      <a:pt x="598804" y="0"/>
                    </a:lnTo>
                    <a:lnTo>
                      <a:pt x="598804" y="448788"/>
                    </a:lnTo>
                    <a:lnTo>
                      <a:pt x="0" y="44878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288075" y="283487"/>
              <a:ext cx="8134312" cy="5961289"/>
            </a:xfrm>
            <a:custGeom>
              <a:avLst/>
              <a:gdLst/>
              <a:ahLst/>
              <a:cxnLst/>
              <a:rect l="l" t="t" r="r" b="b"/>
              <a:pathLst>
                <a:path w="8134312" h="5961289">
                  <a:moveTo>
                    <a:pt x="0" y="0"/>
                  </a:moveTo>
                  <a:lnTo>
                    <a:pt x="8134312" y="0"/>
                  </a:lnTo>
                  <a:lnTo>
                    <a:pt x="8134312" y="5961288"/>
                  </a:lnTo>
                  <a:lnTo>
                    <a:pt x="0" y="5961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" name="TextBox 17"/>
          <p:cNvSpPr txBox="1"/>
          <p:nvPr/>
        </p:nvSpPr>
        <p:spPr>
          <a:xfrm rot="74449">
            <a:off x="5265411" y="992894"/>
            <a:ext cx="12175604" cy="78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9"/>
              </a:lnSpc>
            </a:pPr>
            <a:r>
              <a:rPr lang="en-US" sz="6432" spc="64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GUGLIELMO TELL O BERNARDINO LUINI?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7784" y="378929"/>
            <a:ext cx="5171558" cy="1681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933"/>
              </a:lnSpc>
            </a:pPr>
            <a:r>
              <a:rPr lang="en-US" sz="11246" spc="382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PIAZZA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476129" y="3115460"/>
            <a:ext cx="4781026" cy="7171540"/>
          </a:xfrm>
          <a:custGeom>
            <a:avLst/>
            <a:gdLst/>
            <a:ahLst/>
            <a:cxnLst/>
            <a:rect l="l" t="t" r="r" b="b"/>
            <a:pathLst>
              <a:path w="4781026" h="7171540">
                <a:moveTo>
                  <a:pt x="0" y="0"/>
                </a:moveTo>
                <a:lnTo>
                  <a:pt x="4781026" y="0"/>
                </a:lnTo>
                <a:lnTo>
                  <a:pt x="4781026" y="7171540"/>
                </a:lnTo>
                <a:lnTo>
                  <a:pt x="0" y="7171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TextBox 20"/>
          <p:cNvSpPr txBox="1"/>
          <p:nvPr/>
        </p:nvSpPr>
        <p:spPr>
          <a:xfrm>
            <a:off x="817784" y="2817352"/>
            <a:ext cx="10312592" cy="6183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9"/>
              </a:lnSpc>
            </a:pP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 1855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sul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sito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convento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annesso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alla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chiesa di Santa Maria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degli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Angioli fu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inaugurato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l'Hotel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du Parc (dal 1903 Grand Hotel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Valace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)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costruito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da Giacomo Ciani,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Nel 1856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commissionò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Vincenzo Vela la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statua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Guglielmo Tell,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collocata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verso il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lago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sulla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piazza 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ne prese il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nome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 </a:t>
            </a:r>
          </a:p>
          <a:p>
            <a:pPr algn="l">
              <a:lnSpc>
                <a:spcPts val="4049"/>
              </a:lnSpc>
            </a:pP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Quando la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statua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venne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spostata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la piazza fu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dedicata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a Bernardino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Luini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,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autore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dell'affresco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monumentale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della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Passione e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Crocifissione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Cristo,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trova </a:t>
            </a:r>
            <a:r>
              <a:rPr lang="en-US" sz="4000" spc="137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nella</a:t>
            </a:r>
            <a:r>
              <a:rPr lang="en-US" sz="4000" spc="137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chiesa.</a:t>
            </a:r>
            <a:endParaRPr lang="en-US" sz="4000" spc="137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3" y="391447"/>
            <a:ext cx="17973994" cy="9895553"/>
            <a:chOff x="0" y="0"/>
            <a:chExt cx="4733891" cy="2606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3891" cy="2606236"/>
            </a:xfrm>
            <a:custGeom>
              <a:avLst/>
              <a:gdLst/>
              <a:ahLst/>
              <a:cxnLst/>
              <a:rect l="l" t="t" r="r" b="b"/>
              <a:pathLst>
                <a:path w="4733891" h="2606236">
                  <a:moveTo>
                    <a:pt x="0" y="0"/>
                  </a:moveTo>
                  <a:lnTo>
                    <a:pt x="4733891" y="0"/>
                  </a:lnTo>
                  <a:lnTo>
                    <a:pt x="4733891" y="2606236"/>
                  </a:lnTo>
                  <a:lnTo>
                    <a:pt x="0" y="2606236"/>
                  </a:lnTo>
                  <a:close/>
                </a:path>
              </a:pathLst>
            </a:custGeom>
            <a:solidFill>
              <a:srgbClr val="DE430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33891" cy="264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092" y="207803"/>
            <a:ext cx="9689520" cy="2167730"/>
            <a:chOff x="0" y="0"/>
            <a:chExt cx="737256" cy="164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7256" cy="164938"/>
            </a:xfrm>
            <a:custGeom>
              <a:avLst/>
              <a:gdLst/>
              <a:ahLst/>
              <a:cxnLst/>
              <a:rect l="l" t="t" r="r" b="b"/>
              <a:pathLst>
                <a:path w="737256" h="164938">
                  <a:moveTo>
                    <a:pt x="0" y="0"/>
                  </a:moveTo>
                  <a:lnTo>
                    <a:pt x="737256" y="0"/>
                  </a:lnTo>
                  <a:lnTo>
                    <a:pt x="737256" y="164938"/>
                  </a:lnTo>
                  <a:lnTo>
                    <a:pt x="0" y="164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043893" y="464711"/>
            <a:ext cx="3100107" cy="1582186"/>
            <a:chOff x="0" y="0"/>
            <a:chExt cx="596066" cy="304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6066" cy="304211"/>
            </a:xfrm>
            <a:custGeom>
              <a:avLst/>
              <a:gdLst/>
              <a:ahLst/>
              <a:cxnLst/>
              <a:rect l="l" t="t" r="r" b="b"/>
              <a:pathLst>
                <a:path w="596066" h="304211">
                  <a:moveTo>
                    <a:pt x="0" y="0"/>
                  </a:moveTo>
                  <a:lnTo>
                    <a:pt x="596066" y="0"/>
                  </a:lnTo>
                  <a:lnTo>
                    <a:pt x="596066" y="304211"/>
                  </a:lnTo>
                  <a:lnTo>
                    <a:pt x="0" y="304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Freeform 9"/>
          <p:cNvSpPr/>
          <p:nvPr/>
        </p:nvSpPr>
        <p:spPr>
          <a:xfrm rot="-5405720">
            <a:off x="6736718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-5405720">
            <a:off x="1874454" y="7243187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49"/>
                </a:lnTo>
                <a:lnTo>
                  <a:pt x="0" y="495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 rot="-5405720">
            <a:off x="11432196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5405720">
            <a:off x="16385326" y="7239565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50"/>
                </a:lnTo>
                <a:lnTo>
                  <a:pt x="0" y="49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-5405720">
            <a:off x="8078763" y="4870311"/>
            <a:ext cx="774289" cy="4951849"/>
          </a:xfrm>
          <a:custGeom>
            <a:avLst/>
            <a:gdLst/>
            <a:ahLst/>
            <a:cxnLst/>
            <a:rect l="l" t="t" r="r" b="b"/>
            <a:pathLst>
              <a:path w="774289" h="4951849">
                <a:moveTo>
                  <a:pt x="0" y="0"/>
                </a:moveTo>
                <a:lnTo>
                  <a:pt x="774289" y="0"/>
                </a:lnTo>
                <a:lnTo>
                  <a:pt x="774289" y="4951849"/>
                </a:lnTo>
                <a:lnTo>
                  <a:pt x="0" y="495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4" name="Group 14"/>
          <p:cNvGrpSpPr/>
          <p:nvPr/>
        </p:nvGrpSpPr>
        <p:grpSpPr>
          <a:xfrm>
            <a:off x="829130" y="4276716"/>
            <a:ext cx="6397203" cy="4794536"/>
            <a:chOff x="0" y="0"/>
            <a:chExt cx="8529604" cy="639271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529604" cy="6392714"/>
              <a:chOff x="0" y="0"/>
              <a:chExt cx="598804" cy="4487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98804" cy="448788"/>
              </a:xfrm>
              <a:custGeom>
                <a:avLst/>
                <a:gdLst/>
                <a:ahLst/>
                <a:cxnLst/>
                <a:rect l="l" t="t" r="r" b="b"/>
                <a:pathLst>
                  <a:path w="598804" h="448788">
                    <a:moveTo>
                      <a:pt x="0" y="0"/>
                    </a:moveTo>
                    <a:lnTo>
                      <a:pt x="598804" y="0"/>
                    </a:lnTo>
                    <a:lnTo>
                      <a:pt x="598804" y="448788"/>
                    </a:lnTo>
                    <a:lnTo>
                      <a:pt x="0" y="44878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282093" y="277601"/>
              <a:ext cx="7965417" cy="5837513"/>
            </a:xfrm>
            <a:custGeom>
              <a:avLst/>
              <a:gdLst/>
              <a:ahLst/>
              <a:cxnLst/>
              <a:rect l="l" t="t" r="r" b="b"/>
              <a:pathLst>
                <a:path w="7965417" h="5837513">
                  <a:moveTo>
                    <a:pt x="0" y="0"/>
                  </a:moveTo>
                  <a:lnTo>
                    <a:pt x="7965417" y="0"/>
                  </a:lnTo>
                  <a:lnTo>
                    <a:pt x="7965417" y="5837512"/>
                  </a:lnTo>
                  <a:lnTo>
                    <a:pt x="0" y="5837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5" b="-115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17784" y="2563509"/>
            <a:ext cx="17043953" cy="1713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9"/>
              </a:lnSpc>
            </a:pP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nel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1914 La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statua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venne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Trasportata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sulla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Riva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Albertolli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.</a:t>
            </a:r>
          </a:p>
          <a:p>
            <a:pPr>
              <a:lnSpc>
                <a:spcPts val="4449"/>
              </a:lnSpc>
            </a:pP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dal 1942 il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tratto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di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riva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che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si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allarga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verso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l’entrata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del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parco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é 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chiamata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</a:t>
            </a:r>
            <a:r>
              <a:rPr lang="en-US" sz="4400" spc="151" err="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Rivetta</a:t>
            </a:r>
            <a:r>
              <a:rPr lang="en-US" sz="4400" spc="151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Tell.</a:t>
            </a:r>
            <a:endParaRPr lang="en-US" sz="4400" spc="151">
              <a:solidFill>
                <a:srgbClr val="FFFFFF"/>
              </a:solidFill>
              <a:latin typeface="Dreaming Outloud All Caps"/>
              <a:ea typeface="Dreaming Outloud All Caps"/>
              <a:cs typeface="Dreaming Outloud All Cap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476507" y="3012993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0" name="Group 20"/>
          <p:cNvGrpSpPr/>
          <p:nvPr/>
        </p:nvGrpSpPr>
        <p:grpSpPr>
          <a:xfrm>
            <a:off x="10270793" y="3833550"/>
            <a:ext cx="6988507" cy="5237702"/>
            <a:chOff x="0" y="0"/>
            <a:chExt cx="9318009" cy="698360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9318009" cy="6983603"/>
              <a:chOff x="0" y="0"/>
              <a:chExt cx="598804" cy="44878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98804" cy="448788"/>
              </a:xfrm>
              <a:custGeom>
                <a:avLst/>
                <a:gdLst/>
                <a:ahLst/>
                <a:cxnLst/>
                <a:rect l="l" t="t" r="r" b="b"/>
                <a:pathLst>
                  <a:path w="598804" h="448788">
                    <a:moveTo>
                      <a:pt x="0" y="0"/>
                    </a:moveTo>
                    <a:lnTo>
                      <a:pt x="598804" y="0"/>
                    </a:lnTo>
                    <a:lnTo>
                      <a:pt x="598804" y="448788"/>
                    </a:lnTo>
                    <a:lnTo>
                      <a:pt x="0" y="44878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308168" y="303260"/>
              <a:ext cx="8701674" cy="6377084"/>
            </a:xfrm>
            <a:custGeom>
              <a:avLst/>
              <a:gdLst/>
              <a:ahLst/>
              <a:cxnLst/>
              <a:rect l="l" t="t" r="r" b="b"/>
              <a:pathLst>
                <a:path w="8701674" h="6377084">
                  <a:moveTo>
                    <a:pt x="0" y="0"/>
                  </a:moveTo>
                  <a:lnTo>
                    <a:pt x="8701674" y="0"/>
                  </a:lnTo>
                  <a:lnTo>
                    <a:pt x="8701674" y="6377084"/>
                  </a:lnTo>
                  <a:lnTo>
                    <a:pt x="0" y="6377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071" r="-1107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4295906" y="3964384"/>
            <a:ext cx="3233895" cy="3381851"/>
          </a:xfrm>
          <a:custGeom>
            <a:avLst/>
            <a:gdLst/>
            <a:ahLst/>
            <a:cxnLst/>
            <a:rect l="l" t="t" r="r" b="b"/>
            <a:pathLst>
              <a:path w="3233895" h="3381851">
                <a:moveTo>
                  <a:pt x="0" y="0"/>
                </a:moveTo>
                <a:lnTo>
                  <a:pt x="3233895" y="0"/>
                </a:lnTo>
                <a:lnTo>
                  <a:pt x="3233895" y="3381852"/>
                </a:lnTo>
                <a:lnTo>
                  <a:pt x="0" y="3381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TextBox 25"/>
          <p:cNvSpPr txBox="1"/>
          <p:nvPr/>
        </p:nvSpPr>
        <p:spPr>
          <a:xfrm rot="74449">
            <a:off x="6150297" y="808372"/>
            <a:ext cx="2730603" cy="1327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8"/>
              </a:lnSpc>
            </a:pPr>
            <a:r>
              <a:rPr lang="en-US" sz="10831" spc="108">
                <a:solidFill>
                  <a:srgbClr val="FFFFFF"/>
                </a:solidFill>
                <a:latin typeface="Dreaming Outloud All Caps"/>
                <a:ea typeface="Dreaming Outloud All Caps"/>
                <a:cs typeface="Dreaming Outloud All Caps"/>
                <a:sym typeface="Dreaming Outloud All Caps"/>
              </a:rPr>
              <a:t> TELL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17784" y="378929"/>
            <a:ext cx="5171558" cy="1681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933"/>
              </a:lnSpc>
            </a:pPr>
            <a:r>
              <a:rPr lang="en-US" sz="11246" spc="382">
                <a:solidFill>
                  <a:srgbClr val="231F20"/>
                </a:solidFill>
                <a:latin typeface="Bobby Jones"/>
                <a:ea typeface="Bobby Jones"/>
                <a:cs typeface="Bobby Jones"/>
                <a:sym typeface="Bobby Jones"/>
              </a:rPr>
              <a:t>RIVETTA</a:t>
            </a:r>
          </a:p>
        </p:txBody>
      </p:sp>
      <p:sp>
        <p:nvSpPr>
          <p:cNvPr id="27" name="Freeform 27"/>
          <p:cNvSpPr/>
          <p:nvPr/>
        </p:nvSpPr>
        <p:spPr>
          <a:xfrm>
            <a:off x="4576472" y="6452401"/>
            <a:ext cx="2934842" cy="3069115"/>
          </a:xfrm>
          <a:custGeom>
            <a:avLst/>
            <a:gdLst/>
            <a:ahLst/>
            <a:cxnLst/>
            <a:rect l="l" t="t" r="r" b="b"/>
            <a:pathLst>
              <a:path w="2934842" h="3069115">
                <a:moveTo>
                  <a:pt x="0" y="0"/>
                </a:moveTo>
                <a:lnTo>
                  <a:pt x="2934842" y="0"/>
                </a:lnTo>
                <a:lnTo>
                  <a:pt x="2934842" y="3069115"/>
                </a:lnTo>
                <a:lnTo>
                  <a:pt x="0" y="30691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LUGANO: UNA PASSEGGIATA NELLA STORIA</dc:title>
  <cp:revision>2</cp:revision>
  <dcterms:created xsi:type="dcterms:W3CDTF">2006-08-16T00:00:00Z</dcterms:created>
  <dcterms:modified xsi:type="dcterms:W3CDTF">2025-06-10T08:14:27Z</dcterms:modified>
  <dc:identifier>DAGXApdXqAo</dc:identifier>
</cp:coreProperties>
</file>